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49"/>
  </p:notesMasterIdLst>
  <p:sldIdLst>
    <p:sldId id="256" r:id="rId2"/>
    <p:sldId id="263" r:id="rId3"/>
    <p:sldId id="264" r:id="rId4"/>
    <p:sldId id="265" r:id="rId5"/>
    <p:sldId id="266" r:id="rId6"/>
    <p:sldId id="267" r:id="rId7"/>
    <p:sldId id="573" r:id="rId8"/>
    <p:sldId id="270" r:id="rId9"/>
    <p:sldId id="259" r:id="rId10"/>
    <p:sldId id="280" r:id="rId11"/>
    <p:sldId id="575" r:id="rId12"/>
    <p:sldId id="577" r:id="rId13"/>
    <p:sldId id="576" r:id="rId14"/>
    <p:sldId id="579" r:id="rId15"/>
    <p:sldId id="580" r:id="rId16"/>
    <p:sldId id="581" r:id="rId17"/>
    <p:sldId id="584" r:id="rId18"/>
    <p:sldId id="585" r:id="rId19"/>
    <p:sldId id="586" r:id="rId20"/>
    <p:sldId id="587" r:id="rId21"/>
    <p:sldId id="590" r:id="rId22"/>
    <p:sldId id="591" r:id="rId23"/>
    <p:sldId id="592" r:id="rId24"/>
    <p:sldId id="593" r:id="rId25"/>
    <p:sldId id="594" r:id="rId26"/>
    <p:sldId id="596" r:id="rId27"/>
    <p:sldId id="597" r:id="rId28"/>
    <p:sldId id="600" r:id="rId29"/>
    <p:sldId id="608" r:id="rId30"/>
    <p:sldId id="601" r:id="rId31"/>
    <p:sldId id="602" r:id="rId32"/>
    <p:sldId id="609" r:id="rId33"/>
    <p:sldId id="610" r:id="rId34"/>
    <p:sldId id="611" r:id="rId35"/>
    <p:sldId id="612" r:id="rId36"/>
    <p:sldId id="625" r:id="rId37"/>
    <p:sldId id="626" r:id="rId38"/>
    <p:sldId id="627" r:id="rId39"/>
    <p:sldId id="628" r:id="rId40"/>
    <p:sldId id="607" r:id="rId41"/>
    <p:sldId id="618" r:id="rId42"/>
    <p:sldId id="617" r:id="rId43"/>
    <p:sldId id="619" r:id="rId44"/>
    <p:sldId id="620" r:id="rId45"/>
    <p:sldId id="621" r:id="rId46"/>
    <p:sldId id="622" r:id="rId47"/>
    <p:sldId id="624" r:id="rId4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168" autoAdjust="0"/>
  </p:normalViewPr>
  <p:slideViewPr>
    <p:cSldViewPr>
      <p:cViewPr varScale="1">
        <p:scale>
          <a:sx n="90" d="100"/>
          <a:sy n="90" d="100"/>
        </p:scale>
        <p:origin x="96" y="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0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0350AA-66BF-44E2-A859-3C744CEE5E9F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DA78A5CB-F40C-4E72-A2D7-DE7F89C1C13F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1.</a:t>
          </a:r>
          <a:r>
            <a:rPr lang="zh-CN" altLang="en-US" b="1" dirty="0" smtClean="0">
              <a:solidFill>
                <a:schemeClr val="bg1"/>
              </a:solidFill>
            </a:rPr>
            <a:t>语音</a:t>
          </a:r>
          <a:endParaRPr lang="zh-CN" altLang="en-US" b="1" dirty="0">
            <a:solidFill>
              <a:schemeClr val="bg1"/>
            </a:solidFill>
          </a:endParaRPr>
        </a:p>
      </dgm:t>
    </dgm:pt>
    <dgm:pt modelId="{0C4FCED2-2576-43C5-84F0-DA15AD29C043}" type="parTrans" cxnId="{3410A89A-A001-482A-AAF9-B67602E38239}">
      <dgm:prSet/>
      <dgm:spPr/>
      <dgm:t>
        <a:bodyPr/>
        <a:lstStyle/>
        <a:p>
          <a:endParaRPr lang="zh-CN" altLang="en-US" b="1"/>
        </a:p>
      </dgm:t>
    </dgm:pt>
    <dgm:pt modelId="{84F5DEEF-4475-4902-B61A-3BCB6ECC5C78}" type="sibTrans" cxnId="{3410A89A-A001-482A-AAF9-B67602E38239}">
      <dgm:prSet/>
      <dgm:spPr/>
      <dgm:t>
        <a:bodyPr/>
        <a:lstStyle/>
        <a:p>
          <a:endParaRPr lang="zh-CN" altLang="en-US" b="1"/>
        </a:p>
      </dgm:t>
    </dgm:pt>
    <dgm:pt modelId="{B536E830-69D9-4AD0-9A27-38E45ADD2DEC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2.</a:t>
          </a:r>
          <a:r>
            <a:rPr lang="zh-CN" altLang="en-US" b="1" dirty="0" smtClean="0">
              <a:solidFill>
                <a:schemeClr val="bg1"/>
              </a:solidFill>
            </a:rPr>
            <a:t>字形</a:t>
          </a:r>
          <a:endParaRPr lang="zh-CN" altLang="en-US" b="1" dirty="0">
            <a:solidFill>
              <a:schemeClr val="bg1"/>
            </a:solidFill>
          </a:endParaRPr>
        </a:p>
      </dgm:t>
    </dgm:pt>
    <dgm:pt modelId="{DE04B942-C753-483E-AC9D-61340D1D16EC}" type="parTrans" cxnId="{EB2AA630-DD21-4C89-BB1B-4C54961D6E68}">
      <dgm:prSet/>
      <dgm:spPr/>
      <dgm:t>
        <a:bodyPr/>
        <a:lstStyle/>
        <a:p>
          <a:endParaRPr lang="zh-CN" altLang="en-US" b="1"/>
        </a:p>
      </dgm:t>
    </dgm:pt>
    <dgm:pt modelId="{53FDA464-2AB6-47B1-8191-BD16ABE22543}" type="sibTrans" cxnId="{EB2AA630-DD21-4C89-BB1B-4C54961D6E68}">
      <dgm:prSet/>
      <dgm:spPr/>
      <dgm:t>
        <a:bodyPr/>
        <a:lstStyle/>
        <a:p>
          <a:endParaRPr lang="zh-CN" altLang="en-US" b="1"/>
        </a:p>
      </dgm:t>
    </dgm:pt>
    <dgm:pt modelId="{9C6022B9-EC5C-4E90-9411-B072D78AD977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3.</a:t>
          </a:r>
          <a:r>
            <a:rPr lang="zh-CN" altLang="en-US" b="1" dirty="0" smtClean="0">
              <a:solidFill>
                <a:schemeClr val="bg1"/>
              </a:solidFill>
            </a:rPr>
            <a:t>词语、词意</a:t>
          </a:r>
          <a:endParaRPr lang="zh-CN" altLang="en-US" b="1" dirty="0">
            <a:solidFill>
              <a:schemeClr val="bg1"/>
            </a:solidFill>
          </a:endParaRPr>
        </a:p>
      </dgm:t>
    </dgm:pt>
    <dgm:pt modelId="{F33070A4-69F1-4836-B871-72A7AC7ED03E}" type="parTrans" cxnId="{D68E332E-03C2-4937-9A8B-16F1928F5DEF}">
      <dgm:prSet/>
      <dgm:spPr/>
      <dgm:t>
        <a:bodyPr/>
        <a:lstStyle/>
        <a:p>
          <a:endParaRPr lang="zh-CN" altLang="en-US" b="1"/>
        </a:p>
      </dgm:t>
    </dgm:pt>
    <dgm:pt modelId="{32A77EC4-EA15-4450-A4FE-61736884FA31}" type="sibTrans" cxnId="{D68E332E-03C2-4937-9A8B-16F1928F5DEF}">
      <dgm:prSet/>
      <dgm:spPr/>
      <dgm:t>
        <a:bodyPr/>
        <a:lstStyle/>
        <a:p>
          <a:endParaRPr lang="zh-CN" altLang="en-US" b="1"/>
        </a:p>
      </dgm:t>
    </dgm:pt>
    <dgm:pt modelId="{15D14083-4041-4621-9B0E-68C297BF5433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4.</a:t>
          </a:r>
          <a:r>
            <a:rPr lang="zh-CN" altLang="en-US" b="1" dirty="0" smtClean="0">
              <a:solidFill>
                <a:schemeClr val="bg1"/>
              </a:solidFill>
            </a:rPr>
            <a:t>病句</a:t>
          </a:r>
          <a:endParaRPr lang="zh-CN" altLang="en-US" b="1" dirty="0">
            <a:solidFill>
              <a:schemeClr val="bg1"/>
            </a:solidFill>
          </a:endParaRPr>
        </a:p>
      </dgm:t>
    </dgm:pt>
    <dgm:pt modelId="{C4A39C7B-2AA3-4714-8B53-3F3B4D2F907F}" type="parTrans" cxnId="{F0917C80-D242-406A-B235-B9B02F83C4F6}">
      <dgm:prSet/>
      <dgm:spPr/>
      <dgm:t>
        <a:bodyPr/>
        <a:lstStyle/>
        <a:p>
          <a:endParaRPr lang="zh-CN" altLang="en-US" b="1"/>
        </a:p>
      </dgm:t>
    </dgm:pt>
    <dgm:pt modelId="{132216CB-88A2-47E9-9338-2F8EDC2571B1}" type="sibTrans" cxnId="{F0917C80-D242-406A-B235-B9B02F83C4F6}">
      <dgm:prSet/>
      <dgm:spPr/>
      <dgm:t>
        <a:bodyPr/>
        <a:lstStyle/>
        <a:p>
          <a:endParaRPr lang="zh-CN" altLang="en-US" b="1"/>
        </a:p>
      </dgm:t>
    </dgm:pt>
    <dgm:pt modelId="{22E80751-EFBD-468A-A33D-EB68E14E8B1D}">
      <dgm:prSet/>
      <dgm:spPr/>
      <dgm:t>
        <a:bodyPr/>
        <a:lstStyle/>
        <a:p>
          <a:r>
            <a:rPr lang="en-US" altLang="zh-CN" b="1" dirty="0" smtClean="0">
              <a:solidFill>
                <a:schemeClr val="bg1"/>
              </a:solidFill>
            </a:rPr>
            <a:t>5.</a:t>
          </a:r>
          <a:r>
            <a:rPr lang="zh-CN" altLang="en-US" b="1" dirty="0" smtClean="0">
              <a:solidFill>
                <a:schemeClr val="bg1"/>
              </a:solidFill>
            </a:rPr>
            <a:t>语段连贯与衔接</a:t>
          </a:r>
          <a:endParaRPr lang="zh-CN" altLang="en-US" b="1" dirty="0">
            <a:solidFill>
              <a:schemeClr val="bg1"/>
            </a:solidFill>
          </a:endParaRPr>
        </a:p>
      </dgm:t>
    </dgm:pt>
    <dgm:pt modelId="{032AAA26-969D-4AE4-B9E8-789546DC13BB}" type="parTrans" cxnId="{1666E045-7C6D-4D24-A714-B99BD93F5CA9}">
      <dgm:prSet/>
      <dgm:spPr/>
      <dgm:t>
        <a:bodyPr/>
        <a:lstStyle/>
        <a:p>
          <a:endParaRPr lang="zh-CN" altLang="en-US" b="1"/>
        </a:p>
      </dgm:t>
    </dgm:pt>
    <dgm:pt modelId="{DA4D1F42-FDAD-4283-8BC0-5CB17DC9F023}" type="sibTrans" cxnId="{1666E045-7C6D-4D24-A714-B99BD93F5CA9}">
      <dgm:prSet/>
      <dgm:spPr/>
      <dgm:t>
        <a:bodyPr/>
        <a:lstStyle/>
        <a:p>
          <a:endParaRPr lang="zh-CN" altLang="en-US" b="1"/>
        </a:p>
      </dgm:t>
    </dgm:pt>
    <dgm:pt modelId="{5B5B544C-2F0D-42B6-A7CA-289B1EA61D42}" type="pres">
      <dgm:prSet presAssocID="{840350AA-66BF-44E2-A859-3C744CEE5E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30512DD-CF34-4345-8C9C-6850061E7886}" type="pres">
      <dgm:prSet presAssocID="{DA78A5CB-F40C-4E72-A2D7-DE7F89C1C13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CA0F05-78E3-4A39-AA30-FE8E76FED971}" type="pres">
      <dgm:prSet presAssocID="{DA78A5CB-F40C-4E72-A2D7-DE7F89C1C13F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67BE77-7E38-4E57-84DF-026E7E2C90FB}" type="pres">
      <dgm:prSet presAssocID="{9C6022B9-EC5C-4E90-9411-B072D78AD97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6D58C2-442E-465D-B5B3-A5B853336322}" type="pres">
      <dgm:prSet presAssocID="{9C6022B9-EC5C-4E90-9411-B072D78AD97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163744-73C8-46DD-9CED-FC11D087D50E}" type="pres">
      <dgm:prSet presAssocID="{22E80751-EFBD-468A-A33D-EB68E14E8B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10A89A-A001-482A-AAF9-B67602E38239}" srcId="{840350AA-66BF-44E2-A859-3C744CEE5E9F}" destId="{DA78A5CB-F40C-4E72-A2D7-DE7F89C1C13F}" srcOrd="0" destOrd="0" parTransId="{0C4FCED2-2576-43C5-84F0-DA15AD29C043}" sibTransId="{84F5DEEF-4475-4902-B61A-3BCB6ECC5C78}"/>
    <dgm:cxn modelId="{8D2A2FA6-F8A1-4C66-BB4F-DA5186AA4848}" type="presOf" srcId="{DA78A5CB-F40C-4E72-A2D7-DE7F89C1C13F}" destId="{A30512DD-CF34-4345-8C9C-6850061E7886}" srcOrd="0" destOrd="0" presId="urn:microsoft.com/office/officeart/2005/8/layout/vList2"/>
    <dgm:cxn modelId="{C3BBA1D0-E09E-40B1-AB2F-B3C4ECF71EED}" type="presOf" srcId="{22E80751-EFBD-468A-A33D-EB68E14E8B1D}" destId="{62163744-73C8-46DD-9CED-FC11D087D50E}" srcOrd="0" destOrd="0" presId="urn:microsoft.com/office/officeart/2005/8/layout/vList2"/>
    <dgm:cxn modelId="{EB2AA630-DD21-4C89-BB1B-4C54961D6E68}" srcId="{DA78A5CB-F40C-4E72-A2D7-DE7F89C1C13F}" destId="{B536E830-69D9-4AD0-9A27-38E45ADD2DEC}" srcOrd="0" destOrd="0" parTransId="{DE04B942-C753-483E-AC9D-61340D1D16EC}" sibTransId="{53FDA464-2AB6-47B1-8191-BD16ABE22543}"/>
    <dgm:cxn modelId="{ADA02425-BCF7-4B4F-BB64-2D690998164B}" type="presOf" srcId="{9C6022B9-EC5C-4E90-9411-B072D78AD977}" destId="{B767BE77-7E38-4E57-84DF-026E7E2C90FB}" srcOrd="0" destOrd="0" presId="urn:microsoft.com/office/officeart/2005/8/layout/vList2"/>
    <dgm:cxn modelId="{835CBB1B-E46D-42C5-AC6D-257AA99BB26D}" type="presOf" srcId="{840350AA-66BF-44E2-A859-3C744CEE5E9F}" destId="{5B5B544C-2F0D-42B6-A7CA-289B1EA61D42}" srcOrd="0" destOrd="0" presId="urn:microsoft.com/office/officeart/2005/8/layout/vList2"/>
    <dgm:cxn modelId="{86FC64E7-F496-4566-AD57-3749EE8EB498}" type="presOf" srcId="{15D14083-4041-4621-9B0E-68C297BF5433}" destId="{7D6D58C2-442E-465D-B5B3-A5B853336322}" srcOrd="0" destOrd="0" presId="urn:microsoft.com/office/officeart/2005/8/layout/vList2"/>
    <dgm:cxn modelId="{F0917C80-D242-406A-B235-B9B02F83C4F6}" srcId="{9C6022B9-EC5C-4E90-9411-B072D78AD977}" destId="{15D14083-4041-4621-9B0E-68C297BF5433}" srcOrd="0" destOrd="0" parTransId="{C4A39C7B-2AA3-4714-8B53-3F3B4D2F907F}" sibTransId="{132216CB-88A2-47E9-9338-2F8EDC2571B1}"/>
    <dgm:cxn modelId="{78D0A10D-1BE3-416C-98E9-157E1CA982D8}" type="presOf" srcId="{B536E830-69D9-4AD0-9A27-38E45ADD2DEC}" destId="{5FCA0F05-78E3-4A39-AA30-FE8E76FED971}" srcOrd="0" destOrd="0" presId="urn:microsoft.com/office/officeart/2005/8/layout/vList2"/>
    <dgm:cxn modelId="{D68E332E-03C2-4937-9A8B-16F1928F5DEF}" srcId="{840350AA-66BF-44E2-A859-3C744CEE5E9F}" destId="{9C6022B9-EC5C-4E90-9411-B072D78AD977}" srcOrd="1" destOrd="0" parTransId="{F33070A4-69F1-4836-B871-72A7AC7ED03E}" sibTransId="{32A77EC4-EA15-4450-A4FE-61736884FA31}"/>
    <dgm:cxn modelId="{1666E045-7C6D-4D24-A714-B99BD93F5CA9}" srcId="{840350AA-66BF-44E2-A859-3C744CEE5E9F}" destId="{22E80751-EFBD-468A-A33D-EB68E14E8B1D}" srcOrd="2" destOrd="0" parTransId="{032AAA26-969D-4AE4-B9E8-789546DC13BB}" sibTransId="{DA4D1F42-FDAD-4283-8BC0-5CB17DC9F023}"/>
    <dgm:cxn modelId="{D2DD6B88-E6A1-4529-A36F-3F3DEEA55497}" type="presParOf" srcId="{5B5B544C-2F0D-42B6-A7CA-289B1EA61D42}" destId="{A30512DD-CF34-4345-8C9C-6850061E7886}" srcOrd="0" destOrd="0" presId="urn:microsoft.com/office/officeart/2005/8/layout/vList2"/>
    <dgm:cxn modelId="{BB2ACCCC-BE06-40B5-8CEE-F1445E20366C}" type="presParOf" srcId="{5B5B544C-2F0D-42B6-A7CA-289B1EA61D42}" destId="{5FCA0F05-78E3-4A39-AA30-FE8E76FED971}" srcOrd="1" destOrd="0" presId="urn:microsoft.com/office/officeart/2005/8/layout/vList2"/>
    <dgm:cxn modelId="{ECDE3361-6660-4868-B83E-234ED1E56E8F}" type="presParOf" srcId="{5B5B544C-2F0D-42B6-A7CA-289B1EA61D42}" destId="{B767BE77-7E38-4E57-84DF-026E7E2C90FB}" srcOrd="2" destOrd="0" presId="urn:microsoft.com/office/officeart/2005/8/layout/vList2"/>
    <dgm:cxn modelId="{78DC2646-E2B1-4BE6-8244-591BDC410CD0}" type="presParOf" srcId="{5B5B544C-2F0D-42B6-A7CA-289B1EA61D42}" destId="{7D6D58C2-442E-465D-B5B3-A5B853336322}" srcOrd="3" destOrd="0" presId="urn:microsoft.com/office/officeart/2005/8/layout/vList2"/>
    <dgm:cxn modelId="{E9147D72-2AE3-41D9-9EB0-B9478476882B}" type="presParOf" srcId="{5B5B544C-2F0D-42B6-A7CA-289B1EA61D42}" destId="{62163744-73C8-46DD-9CED-FC11D087D50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B640D85-3099-44F4-9C55-4DA70BAD1602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F1FC7E0B-6D8D-4E15-AC2A-FBEE277B279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留意句中的两面性词语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1F1C5A6-C472-4021-97F9-C79569A62779}" type="par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3F387F06-EF46-4FB1-8B99-F6B4F06B3009}" type="sib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4D8F5342-CE80-463E-8326-74824803F783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0000"/>
              </a:solidFill>
            </a:rPr>
            <a:t>词语本身表达两个相反的词意</a:t>
          </a:r>
          <a:endParaRPr lang="zh-CN" altLang="en-US" sz="2800" b="1" dirty="0">
            <a:solidFill>
              <a:srgbClr val="FF0000"/>
            </a:solidFill>
          </a:endParaRPr>
        </a:p>
      </dgm:t>
    </dgm:pt>
    <dgm:pt modelId="{8FA7651C-C2C0-4C66-A05E-8D8C20C0440D}" type="par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7E5F0430-6102-42F9-B47D-3C122238763D}" type="sib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AC29E0A9-64DA-4729-89EF-FF98367BE15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成败  得失  好坏  高低  能否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62734B60-4AF7-4CD3-8849-559F7455F974}" type="par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C0850173-02D8-4549-BBBF-5E5BA838292B}" type="sib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ECCE9F86-F9F3-4A33-814E-4D445B4845DE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语句的上下文必须有与之相应的语意，否则就会造成语意上的不对称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8889874-2C98-4F66-A23A-CD64800FA6C6}" type="parTrans" cxnId="{E2E35255-233A-4685-9448-C99E24B628C0}">
      <dgm:prSet/>
      <dgm:spPr/>
      <dgm:t>
        <a:bodyPr/>
        <a:lstStyle/>
        <a:p>
          <a:endParaRPr lang="zh-CN" altLang="en-US"/>
        </a:p>
      </dgm:t>
    </dgm:pt>
    <dgm:pt modelId="{B77C4221-0AD5-48BB-8382-7B35E20890A5}" type="sibTrans" cxnId="{E2E35255-233A-4685-9448-C99E24B628C0}">
      <dgm:prSet/>
      <dgm:spPr/>
      <dgm:t>
        <a:bodyPr/>
        <a:lstStyle/>
        <a:p>
          <a:endParaRPr lang="zh-CN" altLang="en-US"/>
        </a:p>
      </dgm:t>
    </dgm:pt>
    <dgm:pt modelId="{05867D00-3ABA-431D-BC51-99317347495E}">
      <dgm:prSet phldrT="[文本]" custT="1"/>
      <dgm:spPr/>
      <dgm:t>
        <a:bodyPr/>
        <a:lstStyle/>
        <a:p>
          <a:endParaRPr lang="zh-CN" altLang="en-US" sz="2800" b="1" dirty="0">
            <a:solidFill>
              <a:srgbClr val="FFFF00"/>
            </a:solidFill>
          </a:endParaRPr>
        </a:p>
      </dgm:t>
    </dgm:pt>
    <dgm:pt modelId="{50ED7203-8C41-41F5-A32C-7C9C2B59C754}" type="parTrans" cxnId="{65ECE11A-B39D-425A-A569-DCFB0580BA49}">
      <dgm:prSet/>
      <dgm:spPr/>
      <dgm:t>
        <a:bodyPr/>
        <a:lstStyle/>
        <a:p>
          <a:endParaRPr lang="zh-CN" altLang="en-US"/>
        </a:p>
      </dgm:t>
    </dgm:pt>
    <dgm:pt modelId="{909A843B-70E8-4337-9C0E-A8A3227DF2BA}" type="sibTrans" cxnId="{65ECE11A-B39D-425A-A569-DCFB0580BA49}">
      <dgm:prSet/>
      <dgm:spPr/>
      <dgm:t>
        <a:bodyPr/>
        <a:lstStyle/>
        <a:p>
          <a:endParaRPr lang="zh-CN" altLang="en-US"/>
        </a:p>
      </dgm:t>
    </dgm:pt>
    <dgm:pt modelId="{C4D5ACDF-4DBB-4DC3-AD24-5811816851A7}" type="pres">
      <dgm:prSet presAssocID="{EB640D85-3099-44F4-9C55-4DA70BAD1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07C7F3-7428-4775-BA8E-CCBB226FFD09}" type="pres">
      <dgm:prSet presAssocID="{F1FC7E0B-6D8D-4E15-AC2A-FBEE277B279F}" presName="parentText" presStyleLbl="node1" presStyleIdx="0" presStyleCnt="1" custScaleY="45536" custLinFactNeighborX="-274" custLinFactNeighborY="-79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A50F73-2A00-4423-BBE4-F96952A4AB47}" type="pres">
      <dgm:prSet presAssocID="{F1FC7E0B-6D8D-4E15-AC2A-FBEE277B279F}" presName="childText" presStyleLbl="revTx" presStyleIdx="0" presStyleCnt="1" custLinFactNeighborX="-52" custLinFactNeighborY="-6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047384-26E5-4AAD-A3A4-72D10FB5447C}" type="presOf" srcId="{AC29E0A9-64DA-4729-89EF-FF98367BE15F}" destId="{0CA50F73-2A00-4423-BBE4-F96952A4AB47}" srcOrd="0" destOrd="1" presId="urn:microsoft.com/office/officeart/2005/8/layout/vList2"/>
    <dgm:cxn modelId="{747E8685-E153-4DEB-91C7-CF47A446A397}" srcId="{F1FC7E0B-6D8D-4E15-AC2A-FBEE277B279F}" destId="{AC29E0A9-64DA-4729-89EF-FF98367BE15F}" srcOrd="1" destOrd="0" parTransId="{62734B60-4AF7-4CD3-8849-559F7455F974}" sibTransId="{C0850173-02D8-4549-BBBF-5E5BA838292B}"/>
    <dgm:cxn modelId="{65ECE11A-B39D-425A-A569-DCFB0580BA49}" srcId="{F1FC7E0B-6D8D-4E15-AC2A-FBEE277B279F}" destId="{05867D00-3ABA-431D-BC51-99317347495E}" srcOrd="2" destOrd="0" parTransId="{50ED7203-8C41-41F5-A32C-7C9C2B59C754}" sibTransId="{909A843B-70E8-4337-9C0E-A8A3227DF2BA}"/>
    <dgm:cxn modelId="{E2E35255-233A-4685-9448-C99E24B628C0}" srcId="{F1FC7E0B-6D8D-4E15-AC2A-FBEE277B279F}" destId="{ECCE9F86-F9F3-4A33-814E-4D445B4845DE}" srcOrd="3" destOrd="0" parTransId="{78889874-2C98-4F66-A23A-CD64800FA6C6}" sibTransId="{B77C4221-0AD5-48BB-8382-7B35E20890A5}"/>
    <dgm:cxn modelId="{FE08762F-AE67-4906-ADED-DB21D4203DD1}" type="presOf" srcId="{F1FC7E0B-6D8D-4E15-AC2A-FBEE277B279F}" destId="{4807C7F3-7428-4775-BA8E-CCBB226FFD09}" srcOrd="0" destOrd="0" presId="urn:microsoft.com/office/officeart/2005/8/layout/vList2"/>
    <dgm:cxn modelId="{F3D5A9F8-D5DC-4341-874C-6712E41616D6}" type="presOf" srcId="{05867D00-3ABA-431D-BC51-99317347495E}" destId="{0CA50F73-2A00-4423-BBE4-F96952A4AB47}" srcOrd="0" destOrd="2" presId="urn:microsoft.com/office/officeart/2005/8/layout/vList2"/>
    <dgm:cxn modelId="{3814DFB4-45D8-4DFB-8920-23F5731AF132}" srcId="{F1FC7E0B-6D8D-4E15-AC2A-FBEE277B279F}" destId="{4D8F5342-CE80-463E-8326-74824803F783}" srcOrd="0" destOrd="0" parTransId="{8FA7651C-C2C0-4C66-A05E-8D8C20C0440D}" sibTransId="{7E5F0430-6102-42F9-B47D-3C122238763D}"/>
    <dgm:cxn modelId="{7B11300D-BEB9-40AE-A7FA-938E9EE2ABAD}" type="presOf" srcId="{4D8F5342-CE80-463E-8326-74824803F783}" destId="{0CA50F73-2A00-4423-BBE4-F96952A4AB47}" srcOrd="0" destOrd="0" presId="urn:microsoft.com/office/officeart/2005/8/layout/vList2"/>
    <dgm:cxn modelId="{5197F882-DB1E-41F0-828F-9E371E0641E9}" srcId="{EB640D85-3099-44F4-9C55-4DA70BAD1602}" destId="{F1FC7E0B-6D8D-4E15-AC2A-FBEE277B279F}" srcOrd="0" destOrd="0" parTransId="{71F1C5A6-C472-4021-97F9-C79569A62779}" sibTransId="{3F387F06-EF46-4FB1-8B99-F6B4F06B3009}"/>
    <dgm:cxn modelId="{9ED43EC5-C24D-4293-859C-939667874B2B}" type="presOf" srcId="{EB640D85-3099-44F4-9C55-4DA70BAD1602}" destId="{C4D5ACDF-4DBB-4DC3-AD24-5811816851A7}" srcOrd="0" destOrd="0" presId="urn:microsoft.com/office/officeart/2005/8/layout/vList2"/>
    <dgm:cxn modelId="{DA9A5E00-C98F-42A7-96E3-2CA5B0AB062B}" type="presOf" srcId="{ECCE9F86-F9F3-4A33-814E-4D445B4845DE}" destId="{0CA50F73-2A00-4423-BBE4-F96952A4AB47}" srcOrd="0" destOrd="3" presId="urn:microsoft.com/office/officeart/2005/8/layout/vList2"/>
    <dgm:cxn modelId="{53ED4703-192F-4E25-8924-35B4172A4F0F}" type="presParOf" srcId="{C4D5ACDF-4DBB-4DC3-AD24-5811816851A7}" destId="{4807C7F3-7428-4775-BA8E-CCBB226FFD09}" srcOrd="0" destOrd="0" presId="urn:microsoft.com/office/officeart/2005/8/layout/vList2"/>
    <dgm:cxn modelId="{B2A4B6B7-1A70-4CDB-8C7C-48714C51EBDB}" type="presParOf" srcId="{C4D5ACDF-4DBB-4DC3-AD24-5811816851A7}" destId="{0CA50F73-2A00-4423-BBE4-F96952A4AB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B640D85-3099-44F4-9C55-4DA70BAD1602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F1FC7E0B-6D8D-4E15-AC2A-FBEE277B279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留意否定句和带有否定意义的词语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1F1C5A6-C472-4021-97F9-C79569A62779}" type="par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3F387F06-EF46-4FB1-8B99-F6B4F06B3009}" type="sib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4D8F5342-CE80-463E-8326-74824803F783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0000"/>
              </a:solidFill>
            </a:rPr>
            <a:t>专家认为，劝阻青少年戒烟，对预防肺癌有重要意义。</a:t>
          </a:r>
          <a:endParaRPr lang="zh-CN" altLang="en-US" sz="2800" b="1" dirty="0">
            <a:solidFill>
              <a:srgbClr val="FF0000"/>
            </a:solidFill>
          </a:endParaRPr>
        </a:p>
      </dgm:t>
    </dgm:pt>
    <dgm:pt modelId="{8FA7651C-C2C0-4C66-A05E-8D8C20C0440D}" type="par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7E5F0430-6102-42F9-B47D-3C122238763D}" type="sib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AC29E0A9-64DA-4729-89EF-FF98367BE15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“劝阻”和“戒烟”都表示否定，反而把要表达的意思表达反了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62734B60-4AF7-4CD3-8849-559F7455F974}" type="par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C0850173-02D8-4549-BBBF-5E5BA838292B}" type="sib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ECCE9F86-F9F3-4A33-814E-4D445B4845DE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以防  防止  劝阻  阻止  避免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78889874-2C98-4F66-A23A-CD64800FA6C6}" type="parTrans" cxnId="{E2E35255-233A-4685-9448-C99E24B628C0}">
      <dgm:prSet/>
      <dgm:spPr/>
      <dgm:t>
        <a:bodyPr/>
        <a:lstStyle/>
        <a:p>
          <a:endParaRPr lang="zh-CN" altLang="en-US"/>
        </a:p>
      </dgm:t>
    </dgm:pt>
    <dgm:pt modelId="{B77C4221-0AD5-48BB-8382-7B35E20890A5}" type="sibTrans" cxnId="{E2E35255-233A-4685-9448-C99E24B628C0}">
      <dgm:prSet/>
      <dgm:spPr/>
      <dgm:t>
        <a:bodyPr/>
        <a:lstStyle/>
        <a:p>
          <a:endParaRPr lang="zh-CN" altLang="en-US"/>
        </a:p>
      </dgm:t>
    </dgm:pt>
    <dgm:pt modelId="{05867D00-3ABA-431D-BC51-99317347495E}">
      <dgm:prSet phldrT="[文本]" custT="1"/>
      <dgm:spPr/>
      <dgm:t>
        <a:bodyPr/>
        <a:lstStyle/>
        <a:p>
          <a:endParaRPr lang="zh-CN" altLang="en-US" sz="2800" b="1" dirty="0">
            <a:solidFill>
              <a:srgbClr val="FFFF00"/>
            </a:solidFill>
          </a:endParaRPr>
        </a:p>
      </dgm:t>
    </dgm:pt>
    <dgm:pt modelId="{50ED7203-8C41-41F5-A32C-7C9C2B59C754}" type="parTrans" cxnId="{65ECE11A-B39D-425A-A569-DCFB0580BA49}">
      <dgm:prSet/>
      <dgm:spPr/>
      <dgm:t>
        <a:bodyPr/>
        <a:lstStyle/>
        <a:p>
          <a:endParaRPr lang="zh-CN" altLang="en-US"/>
        </a:p>
      </dgm:t>
    </dgm:pt>
    <dgm:pt modelId="{909A843B-70E8-4337-9C0E-A8A3227DF2BA}" type="sibTrans" cxnId="{65ECE11A-B39D-425A-A569-DCFB0580BA49}">
      <dgm:prSet/>
      <dgm:spPr/>
      <dgm:t>
        <a:bodyPr/>
        <a:lstStyle/>
        <a:p>
          <a:endParaRPr lang="zh-CN" altLang="en-US"/>
        </a:p>
      </dgm:t>
    </dgm:pt>
    <dgm:pt modelId="{C4D5ACDF-4DBB-4DC3-AD24-5811816851A7}" type="pres">
      <dgm:prSet presAssocID="{EB640D85-3099-44F4-9C55-4DA70BAD1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07C7F3-7428-4775-BA8E-CCBB226FFD09}" type="pres">
      <dgm:prSet presAssocID="{F1FC7E0B-6D8D-4E15-AC2A-FBEE277B279F}" presName="parentText" presStyleLbl="node1" presStyleIdx="0" presStyleCnt="1" custScaleY="45536" custLinFactNeighborX="-274" custLinFactNeighborY="-79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A50F73-2A00-4423-BBE4-F96952A4AB47}" type="pres">
      <dgm:prSet presAssocID="{F1FC7E0B-6D8D-4E15-AC2A-FBEE277B279F}" presName="childText" presStyleLbl="revTx" presStyleIdx="0" presStyleCnt="1" custLinFactNeighborX="-52" custLinFactNeighborY="-6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7E8685-E153-4DEB-91C7-CF47A446A397}" srcId="{F1FC7E0B-6D8D-4E15-AC2A-FBEE277B279F}" destId="{AC29E0A9-64DA-4729-89EF-FF98367BE15F}" srcOrd="1" destOrd="0" parTransId="{62734B60-4AF7-4CD3-8849-559F7455F974}" sibTransId="{C0850173-02D8-4549-BBBF-5E5BA838292B}"/>
    <dgm:cxn modelId="{65ECE11A-B39D-425A-A569-DCFB0580BA49}" srcId="{F1FC7E0B-6D8D-4E15-AC2A-FBEE277B279F}" destId="{05867D00-3ABA-431D-BC51-99317347495E}" srcOrd="2" destOrd="0" parTransId="{50ED7203-8C41-41F5-A32C-7C9C2B59C754}" sibTransId="{909A843B-70E8-4337-9C0E-A8A3227DF2BA}"/>
    <dgm:cxn modelId="{000CBACD-172D-47C3-BF2B-5FDF772CBDE0}" type="presOf" srcId="{ECCE9F86-F9F3-4A33-814E-4D445B4845DE}" destId="{0CA50F73-2A00-4423-BBE4-F96952A4AB47}" srcOrd="0" destOrd="3" presId="urn:microsoft.com/office/officeart/2005/8/layout/vList2"/>
    <dgm:cxn modelId="{E2E35255-233A-4685-9448-C99E24B628C0}" srcId="{F1FC7E0B-6D8D-4E15-AC2A-FBEE277B279F}" destId="{ECCE9F86-F9F3-4A33-814E-4D445B4845DE}" srcOrd="3" destOrd="0" parTransId="{78889874-2C98-4F66-A23A-CD64800FA6C6}" sibTransId="{B77C4221-0AD5-48BB-8382-7B35E20890A5}"/>
    <dgm:cxn modelId="{3814DFB4-45D8-4DFB-8920-23F5731AF132}" srcId="{F1FC7E0B-6D8D-4E15-AC2A-FBEE277B279F}" destId="{4D8F5342-CE80-463E-8326-74824803F783}" srcOrd="0" destOrd="0" parTransId="{8FA7651C-C2C0-4C66-A05E-8D8C20C0440D}" sibTransId="{7E5F0430-6102-42F9-B47D-3C122238763D}"/>
    <dgm:cxn modelId="{007DE91F-7E01-4782-BCA2-10F1ED198225}" type="presOf" srcId="{F1FC7E0B-6D8D-4E15-AC2A-FBEE277B279F}" destId="{4807C7F3-7428-4775-BA8E-CCBB226FFD09}" srcOrd="0" destOrd="0" presId="urn:microsoft.com/office/officeart/2005/8/layout/vList2"/>
    <dgm:cxn modelId="{119CBC70-3416-4CC1-BE15-536FC461338D}" type="presOf" srcId="{05867D00-3ABA-431D-BC51-99317347495E}" destId="{0CA50F73-2A00-4423-BBE4-F96952A4AB47}" srcOrd="0" destOrd="2" presId="urn:microsoft.com/office/officeart/2005/8/layout/vList2"/>
    <dgm:cxn modelId="{5197F882-DB1E-41F0-828F-9E371E0641E9}" srcId="{EB640D85-3099-44F4-9C55-4DA70BAD1602}" destId="{F1FC7E0B-6D8D-4E15-AC2A-FBEE277B279F}" srcOrd="0" destOrd="0" parTransId="{71F1C5A6-C472-4021-97F9-C79569A62779}" sibTransId="{3F387F06-EF46-4FB1-8B99-F6B4F06B3009}"/>
    <dgm:cxn modelId="{7E36381C-7886-490E-97FB-EBDD93B9093C}" type="presOf" srcId="{AC29E0A9-64DA-4729-89EF-FF98367BE15F}" destId="{0CA50F73-2A00-4423-BBE4-F96952A4AB47}" srcOrd="0" destOrd="1" presId="urn:microsoft.com/office/officeart/2005/8/layout/vList2"/>
    <dgm:cxn modelId="{AB9F1116-FF25-49CF-9A58-E3D1874CB1C9}" type="presOf" srcId="{4D8F5342-CE80-463E-8326-74824803F783}" destId="{0CA50F73-2A00-4423-BBE4-F96952A4AB47}" srcOrd="0" destOrd="0" presId="urn:microsoft.com/office/officeart/2005/8/layout/vList2"/>
    <dgm:cxn modelId="{4B520478-45A6-4DC5-8C6E-1584BA470DFC}" type="presOf" srcId="{EB640D85-3099-44F4-9C55-4DA70BAD1602}" destId="{C4D5ACDF-4DBB-4DC3-AD24-5811816851A7}" srcOrd="0" destOrd="0" presId="urn:microsoft.com/office/officeart/2005/8/layout/vList2"/>
    <dgm:cxn modelId="{868D8AE6-7751-4B16-8C37-287055CEEE01}" type="presParOf" srcId="{C4D5ACDF-4DBB-4DC3-AD24-5811816851A7}" destId="{4807C7F3-7428-4775-BA8E-CCBB226FFD09}" srcOrd="0" destOrd="0" presId="urn:microsoft.com/office/officeart/2005/8/layout/vList2"/>
    <dgm:cxn modelId="{450DA193-E0E0-4209-AD4E-843574F67764}" type="presParOf" srcId="{C4D5ACDF-4DBB-4DC3-AD24-5811816851A7}" destId="{0CA50F73-2A00-4423-BBE4-F96952A4AB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B640D85-3099-44F4-9C55-4DA70BAD1602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F1FC7E0B-6D8D-4E15-AC2A-FBEE277B279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成分残缺或多余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1F1C5A6-C472-4021-97F9-C79569A62779}" type="par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3F387F06-EF46-4FB1-8B99-F6B4F06B3009}" type="sib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4D8F5342-CE80-463E-8326-74824803F783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虽然每天工作很忙，但还是</a:t>
          </a:r>
          <a:r>
            <a:rPr lang="zh-CN" altLang="en-US" sz="2800" b="1" dirty="0" smtClean="0">
              <a:solidFill>
                <a:srgbClr val="FF0000"/>
              </a:solidFill>
            </a:rPr>
            <a:t>抓紧</a:t>
          </a:r>
          <a:r>
            <a:rPr lang="zh-CN" altLang="en-US" sz="2800" b="1" dirty="0" smtClean="0">
              <a:solidFill>
                <a:schemeClr val="tx1"/>
              </a:solidFill>
            </a:rPr>
            <a:t>和同学研究或自己看书。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8FA7651C-C2C0-4C66-A05E-8D8C20C0440D}" type="par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7E5F0430-6102-42F9-B47D-3C122238763D}" type="sib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AC29E0A9-64DA-4729-89EF-FF98367BE15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他同老农一起</a:t>
          </a:r>
          <a:r>
            <a:rPr lang="zh-CN" altLang="en-US" sz="2800" b="1" dirty="0" smtClean="0">
              <a:solidFill>
                <a:srgbClr val="FF0000"/>
              </a:solidFill>
            </a:rPr>
            <a:t>多次反复</a:t>
          </a:r>
          <a:r>
            <a:rPr lang="zh-CN" altLang="en-US" sz="2800" b="1" dirty="0" smtClean="0">
              <a:solidFill>
                <a:schemeClr val="tx1"/>
              </a:solidFill>
            </a:rPr>
            <a:t>地进行小麦高产试验。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62734B60-4AF7-4CD3-8849-559F7455F974}" type="par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C0850173-02D8-4549-BBBF-5E5BA838292B}" type="sibTrans" cxnId="{747E8685-E153-4DEB-91C7-CF47A446A397}">
      <dgm:prSet/>
      <dgm:spPr/>
      <dgm:t>
        <a:bodyPr/>
        <a:lstStyle/>
        <a:p>
          <a:endParaRPr lang="zh-CN" altLang="en-US"/>
        </a:p>
      </dgm:t>
    </dgm:pt>
    <dgm:pt modelId="{3E0F5F36-F239-4D14-B1EC-8A713908E043}">
      <dgm:prSet phldrT="[文本]" custT="1"/>
      <dgm:spPr/>
      <dgm:t>
        <a:bodyPr/>
        <a:lstStyle/>
        <a:p>
          <a:endParaRPr lang="zh-CN" altLang="en-US" sz="2800" b="1" dirty="0">
            <a:solidFill>
              <a:schemeClr val="tx1"/>
            </a:solidFill>
          </a:endParaRPr>
        </a:p>
      </dgm:t>
    </dgm:pt>
    <dgm:pt modelId="{A2B4EAF1-FB32-4283-B4F5-45C89915E342}" type="parTrans" cxnId="{19A9A9BF-78C0-4A32-BFD0-A8134BB0F045}">
      <dgm:prSet/>
      <dgm:spPr/>
      <dgm:t>
        <a:bodyPr/>
        <a:lstStyle/>
        <a:p>
          <a:endParaRPr lang="zh-CN" altLang="en-US"/>
        </a:p>
      </dgm:t>
    </dgm:pt>
    <dgm:pt modelId="{93FA85E1-90AB-4F44-9493-3344E2386F48}" type="sibTrans" cxnId="{19A9A9BF-78C0-4A32-BFD0-A8134BB0F045}">
      <dgm:prSet/>
      <dgm:spPr/>
      <dgm:t>
        <a:bodyPr/>
        <a:lstStyle/>
        <a:p>
          <a:endParaRPr lang="zh-CN" altLang="en-US"/>
        </a:p>
      </dgm:t>
    </dgm:pt>
    <dgm:pt modelId="{0304EF0F-60C3-4A86-8496-93EBE03DD982}">
      <dgm:prSet custT="1"/>
      <dgm:spPr/>
      <dgm:t>
        <a:bodyPr/>
        <a:lstStyle/>
        <a:p>
          <a:endParaRPr lang="zh-CN" altLang="en-US" sz="2800" b="1" dirty="0" smtClean="0">
            <a:solidFill>
              <a:schemeClr val="tx1"/>
            </a:solidFill>
          </a:endParaRPr>
        </a:p>
      </dgm:t>
    </dgm:pt>
    <dgm:pt modelId="{FADE65FD-AEC8-4BCE-8FA3-D765E4071DFE}" type="parTrans" cxnId="{0E19D62A-519C-43E7-9716-4989921B5133}">
      <dgm:prSet/>
      <dgm:spPr/>
      <dgm:t>
        <a:bodyPr/>
        <a:lstStyle/>
        <a:p>
          <a:endParaRPr lang="zh-CN" altLang="en-US"/>
        </a:p>
      </dgm:t>
    </dgm:pt>
    <dgm:pt modelId="{58C05212-EF3C-4632-A031-2B26E489BBF9}" type="sibTrans" cxnId="{0E19D62A-519C-43E7-9716-4989921B5133}">
      <dgm:prSet/>
      <dgm:spPr/>
      <dgm:t>
        <a:bodyPr/>
        <a:lstStyle/>
        <a:p>
          <a:endParaRPr lang="zh-CN" altLang="en-US"/>
        </a:p>
      </dgm:t>
    </dgm:pt>
    <dgm:pt modelId="{C4D5ACDF-4DBB-4DC3-AD24-5811816851A7}" type="pres">
      <dgm:prSet presAssocID="{EB640D85-3099-44F4-9C55-4DA70BAD1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07C7F3-7428-4775-BA8E-CCBB226FFD09}" type="pres">
      <dgm:prSet presAssocID="{F1FC7E0B-6D8D-4E15-AC2A-FBEE277B279F}" presName="parentText" presStyleLbl="node1" presStyleIdx="0" presStyleCnt="1" custScaleY="45536" custLinFactNeighborX="-274" custLinFactNeighborY="-79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A50F73-2A00-4423-BBE4-F96952A4AB47}" type="pres">
      <dgm:prSet presAssocID="{F1FC7E0B-6D8D-4E15-AC2A-FBEE277B279F}" presName="childText" presStyleLbl="revTx" presStyleIdx="0" presStyleCnt="1" custLinFactNeighborX="-52" custLinFactNeighborY="-6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7E8685-E153-4DEB-91C7-CF47A446A397}" srcId="{F1FC7E0B-6D8D-4E15-AC2A-FBEE277B279F}" destId="{AC29E0A9-64DA-4729-89EF-FF98367BE15F}" srcOrd="2" destOrd="0" parTransId="{62734B60-4AF7-4CD3-8849-559F7455F974}" sibTransId="{C0850173-02D8-4549-BBBF-5E5BA838292B}"/>
    <dgm:cxn modelId="{5D75451E-0C5C-43C0-BA1D-7048F23572F0}" type="presOf" srcId="{3E0F5F36-F239-4D14-B1EC-8A713908E043}" destId="{0CA50F73-2A00-4423-BBE4-F96952A4AB47}" srcOrd="0" destOrd="1" presId="urn:microsoft.com/office/officeart/2005/8/layout/vList2"/>
    <dgm:cxn modelId="{C1F280BD-65D3-49C3-BC04-868613E0F56B}" type="presOf" srcId="{4D8F5342-CE80-463E-8326-74824803F783}" destId="{0CA50F73-2A00-4423-BBE4-F96952A4AB47}" srcOrd="0" destOrd="0" presId="urn:microsoft.com/office/officeart/2005/8/layout/vList2"/>
    <dgm:cxn modelId="{DA5151E8-258A-4B20-AABC-7DD9BD422DEE}" type="presOf" srcId="{AC29E0A9-64DA-4729-89EF-FF98367BE15F}" destId="{0CA50F73-2A00-4423-BBE4-F96952A4AB47}" srcOrd="0" destOrd="2" presId="urn:microsoft.com/office/officeart/2005/8/layout/vList2"/>
    <dgm:cxn modelId="{19A9A9BF-78C0-4A32-BFD0-A8134BB0F045}" srcId="{F1FC7E0B-6D8D-4E15-AC2A-FBEE277B279F}" destId="{3E0F5F36-F239-4D14-B1EC-8A713908E043}" srcOrd="1" destOrd="0" parTransId="{A2B4EAF1-FB32-4283-B4F5-45C89915E342}" sibTransId="{93FA85E1-90AB-4F44-9493-3344E2386F48}"/>
    <dgm:cxn modelId="{7D762B1F-6D27-480C-BBD4-9BC498633620}" type="presOf" srcId="{0304EF0F-60C3-4A86-8496-93EBE03DD982}" destId="{0CA50F73-2A00-4423-BBE4-F96952A4AB47}" srcOrd="0" destOrd="3" presId="urn:microsoft.com/office/officeart/2005/8/layout/vList2"/>
    <dgm:cxn modelId="{3814DFB4-45D8-4DFB-8920-23F5731AF132}" srcId="{F1FC7E0B-6D8D-4E15-AC2A-FBEE277B279F}" destId="{4D8F5342-CE80-463E-8326-74824803F783}" srcOrd="0" destOrd="0" parTransId="{8FA7651C-C2C0-4C66-A05E-8D8C20C0440D}" sibTransId="{7E5F0430-6102-42F9-B47D-3C122238763D}"/>
    <dgm:cxn modelId="{5197F882-DB1E-41F0-828F-9E371E0641E9}" srcId="{EB640D85-3099-44F4-9C55-4DA70BAD1602}" destId="{F1FC7E0B-6D8D-4E15-AC2A-FBEE277B279F}" srcOrd="0" destOrd="0" parTransId="{71F1C5A6-C472-4021-97F9-C79569A62779}" sibTransId="{3F387F06-EF46-4FB1-8B99-F6B4F06B3009}"/>
    <dgm:cxn modelId="{0E19D62A-519C-43E7-9716-4989921B5133}" srcId="{F1FC7E0B-6D8D-4E15-AC2A-FBEE277B279F}" destId="{0304EF0F-60C3-4A86-8496-93EBE03DD982}" srcOrd="3" destOrd="0" parTransId="{FADE65FD-AEC8-4BCE-8FA3-D765E4071DFE}" sibTransId="{58C05212-EF3C-4632-A031-2B26E489BBF9}"/>
    <dgm:cxn modelId="{D640D102-29F5-4EBD-9FBA-E3A8AA83D121}" type="presOf" srcId="{EB640D85-3099-44F4-9C55-4DA70BAD1602}" destId="{C4D5ACDF-4DBB-4DC3-AD24-5811816851A7}" srcOrd="0" destOrd="0" presId="urn:microsoft.com/office/officeart/2005/8/layout/vList2"/>
    <dgm:cxn modelId="{22CB1B21-9038-4458-ACFF-F82BC2681CEB}" type="presOf" srcId="{F1FC7E0B-6D8D-4E15-AC2A-FBEE277B279F}" destId="{4807C7F3-7428-4775-BA8E-CCBB226FFD09}" srcOrd="0" destOrd="0" presId="urn:microsoft.com/office/officeart/2005/8/layout/vList2"/>
    <dgm:cxn modelId="{5044A3B7-2671-4828-AEB6-FDA779D7477A}" type="presParOf" srcId="{C4D5ACDF-4DBB-4DC3-AD24-5811816851A7}" destId="{4807C7F3-7428-4775-BA8E-CCBB226FFD09}" srcOrd="0" destOrd="0" presId="urn:microsoft.com/office/officeart/2005/8/layout/vList2"/>
    <dgm:cxn modelId="{FEAA4905-365F-4BEB-B677-A2302B6F18A7}" type="presParOf" srcId="{C4D5ACDF-4DBB-4DC3-AD24-5811816851A7}" destId="{0CA50F73-2A00-4423-BBE4-F96952A4AB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B640D85-3099-44F4-9C55-4DA70BAD1602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F1FC7E0B-6D8D-4E15-AC2A-FBEE277B279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词意重复或自相矛盾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1F1C5A6-C472-4021-97F9-C79569A62779}" type="par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3F387F06-EF46-4FB1-8B99-F6B4F06B3009}" type="sib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4D8F5342-CE80-463E-8326-74824803F783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</a:rPr>
            <a:t>嘈杂的会场里鸦雀无声。</a:t>
          </a:r>
          <a:endParaRPr lang="zh-CN" altLang="en-US" sz="2800" b="1" dirty="0">
            <a:solidFill>
              <a:schemeClr val="tx1"/>
            </a:solidFill>
          </a:endParaRPr>
        </a:p>
      </dgm:t>
    </dgm:pt>
    <dgm:pt modelId="{8FA7651C-C2C0-4C66-A05E-8D8C20C0440D}" type="par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7E5F0430-6102-42F9-B47D-3C122238763D}" type="sib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C4D5ACDF-4DBB-4DC3-AD24-5811816851A7}" type="pres">
      <dgm:prSet presAssocID="{EB640D85-3099-44F4-9C55-4DA70BAD1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07C7F3-7428-4775-BA8E-CCBB226FFD09}" type="pres">
      <dgm:prSet presAssocID="{F1FC7E0B-6D8D-4E15-AC2A-FBEE277B279F}" presName="parentText" presStyleLbl="node1" presStyleIdx="0" presStyleCnt="1" custScaleY="45536" custLinFactNeighborX="-274" custLinFactNeighborY="-79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A50F73-2A00-4423-BBE4-F96952A4AB47}" type="pres">
      <dgm:prSet presAssocID="{F1FC7E0B-6D8D-4E15-AC2A-FBEE277B279F}" presName="childText" presStyleLbl="revTx" presStyleIdx="0" presStyleCnt="1" custLinFactNeighborX="-52" custLinFactNeighborY="-6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97F882-DB1E-41F0-828F-9E371E0641E9}" srcId="{EB640D85-3099-44F4-9C55-4DA70BAD1602}" destId="{F1FC7E0B-6D8D-4E15-AC2A-FBEE277B279F}" srcOrd="0" destOrd="0" parTransId="{71F1C5A6-C472-4021-97F9-C79569A62779}" sibTransId="{3F387F06-EF46-4FB1-8B99-F6B4F06B3009}"/>
    <dgm:cxn modelId="{2F9410BD-DA03-4DF1-8B7C-2CE1C16BFAF7}" type="presOf" srcId="{4D8F5342-CE80-463E-8326-74824803F783}" destId="{0CA50F73-2A00-4423-BBE4-F96952A4AB47}" srcOrd="0" destOrd="0" presId="urn:microsoft.com/office/officeart/2005/8/layout/vList2"/>
    <dgm:cxn modelId="{2DF0BF80-9D04-431E-9CDD-7636D9E8957E}" type="presOf" srcId="{EB640D85-3099-44F4-9C55-4DA70BAD1602}" destId="{C4D5ACDF-4DBB-4DC3-AD24-5811816851A7}" srcOrd="0" destOrd="0" presId="urn:microsoft.com/office/officeart/2005/8/layout/vList2"/>
    <dgm:cxn modelId="{9F7D5250-3AFA-4954-BE7A-E8A41395498E}" type="presOf" srcId="{F1FC7E0B-6D8D-4E15-AC2A-FBEE277B279F}" destId="{4807C7F3-7428-4775-BA8E-CCBB226FFD09}" srcOrd="0" destOrd="0" presId="urn:microsoft.com/office/officeart/2005/8/layout/vList2"/>
    <dgm:cxn modelId="{3814DFB4-45D8-4DFB-8920-23F5731AF132}" srcId="{F1FC7E0B-6D8D-4E15-AC2A-FBEE277B279F}" destId="{4D8F5342-CE80-463E-8326-74824803F783}" srcOrd="0" destOrd="0" parTransId="{8FA7651C-C2C0-4C66-A05E-8D8C20C0440D}" sibTransId="{7E5F0430-6102-42F9-B47D-3C122238763D}"/>
    <dgm:cxn modelId="{309C6CF8-7C52-4E92-BB39-E49D3E00028E}" type="presParOf" srcId="{C4D5ACDF-4DBB-4DC3-AD24-5811816851A7}" destId="{4807C7F3-7428-4775-BA8E-CCBB226FFD09}" srcOrd="0" destOrd="0" presId="urn:microsoft.com/office/officeart/2005/8/layout/vList2"/>
    <dgm:cxn modelId="{9130FECF-BFD1-4DEB-9D11-EE054472BCC9}" type="presParOf" srcId="{C4D5ACDF-4DBB-4DC3-AD24-5811816851A7}" destId="{0CA50F73-2A00-4423-BBE4-F96952A4AB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C93F531-FB09-4152-9134-DCDA829EA4F0}" type="doc">
      <dgm:prSet loTypeId="urn:microsoft.com/office/officeart/2005/8/layout/process4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FE41E8A1-1D96-487A-B2EF-EDC58107E74D}">
      <dgm:prSet phldrT="[文本]" custT="1"/>
      <dgm:spPr/>
      <dgm:t>
        <a:bodyPr/>
        <a:lstStyle/>
        <a:p>
          <a:r>
            <a:rPr lang="zh-CN" altLang="en-US" sz="2400" b="1" dirty="0" smtClean="0"/>
            <a:t>纵观全文，把握主旨</a:t>
          </a:r>
          <a:endParaRPr lang="zh-CN" altLang="en-US" sz="2400" b="1" dirty="0"/>
        </a:p>
      </dgm:t>
    </dgm:pt>
    <dgm:pt modelId="{4D7032F0-36EA-4EA4-B537-F8CCBF94E261}" type="parTrans" cxnId="{725D0217-C69A-4187-88A0-B90C4B210C93}">
      <dgm:prSet/>
      <dgm:spPr/>
      <dgm:t>
        <a:bodyPr/>
        <a:lstStyle/>
        <a:p>
          <a:endParaRPr lang="zh-CN" altLang="en-US" b="1"/>
        </a:p>
      </dgm:t>
    </dgm:pt>
    <dgm:pt modelId="{20177562-F6B2-4DF8-8231-CA9C01CFE045}" type="sibTrans" cxnId="{725D0217-C69A-4187-88A0-B90C4B210C93}">
      <dgm:prSet/>
      <dgm:spPr/>
      <dgm:t>
        <a:bodyPr/>
        <a:lstStyle/>
        <a:p>
          <a:endParaRPr lang="zh-CN" altLang="en-US" b="1"/>
        </a:p>
      </dgm:t>
    </dgm:pt>
    <dgm:pt modelId="{D1724B41-C53F-4E52-8625-6AB9B228D2FC}">
      <dgm:prSet phldrT="[文本]"/>
      <dgm:spPr/>
      <dgm:t>
        <a:bodyPr/>
        <a:lstStyle/>
        <a:p>
          <a:r>
            <a:rPr lang="zh-CN" altLang="en-US" b="1" dirty="0" smtClean="0"/>
            <a:t>理清文章思路</a:t>
          </a:r>
          <a:endParaRPr lang="zh-CN" altLang="en-US" b="1" dirty="0"/>
        </a:p>
      </dgm:t>
    </dgm:pt>
    <dgm:pt modelId="{71A0FC19-3CB3-492A-A66A-97CEC18B57F9}" type="parTrans" cxnId="{1481ADA2-80CA-44C7-9A22-E6289865FAA4}">
      <dgm:prSet/>
      <dgm:spPr/>
      <dgm:t>
        <a:bodyPr/>
        <a:lstStyle/>
        <a:p>
          <a:endParaRPr lang="zh-CN" altLang="en-US" b="1"/>
        </a:p>
      </dgm:t>
    </dgm:pt>
    <dgm:pt modelId="{19C18C18-1B24-48A3-B4FE-CA266A32494A}" type="sibTrans" cxnId="{1481ADA2-80CA-44C7-9A22-E6289865FAA4}">
      <dgm:prSet/>
      <dgm:spPr/>
      <dgm:t>
        <a:bodyPr/>
        <a:lstStyle/>
        <a:p>
          <a:endParaRPr lang="zh-CN" altLang="en-US" b="1"/>
        </a:p>
      </dgm:t>
    </dgm:pt>
    <dgm:pt modelId="{3BDA46DB-44C0-49AC-A5C6-6291E261A450}">
      <dgm:prSet phldrT="[文本]"/>
      <dgm:spPr/>
      <dgm:t>
        <a:bodyPr/>
        <a:lstStyle/>
        <a:p>
          <a:r>
            <a:rPr lang="zh-CN" altLang="en-US" b="1" dirty="0" smtClean="0"/>
            <a:t>寻找关键词句</a:t>
          </a:r>
          <a:endParaRPr lang="zh-CN" altLang="en-US" b="1" dirty="0"/>
        </a:p>
      </dgm:t>
    </dgm:pt>
    <dgm:pt modelId="{414FBE1C-2264-47D7-BE88-A7F5A460D520}" type="parTrans" cxnId="{EB2F799C-E46C-445A-B0A9-CEC34E2EFFAF}">
      <dgm:prSet/>
      <dgm:spPr/>
      <dgm:t>
        <a:bodyPr/>
        <a:lstStyle/>
        <a:p>
          <a:endParaRPr lang="zh-CN" altLang="en-US" b="1"/>
        </a:p>
      </dgm:t>
    </dgm:pt>
    <dgm:pt modelId="{F87622FB-C2AA-4796-89E4-F172B5B5DF80}" type="sibTrans" cxnId="{EB2F799C-E46C-445A-B0A9-CEC34E2EFFAF}">
      <dgm:prSet/>
      <dgm:spPr/>
      <dgm:t>
        <a:bodyPr/>
        <a:lstStyle/>
        <a:p>
          <a:endParaRPr lang="zh-CN" altLang="en-US" b="1"/>
        </a:p>
      </dgm:t>
    </dgm:pt>
    <dgm:pt modelId="{027B1002-41CF-4FED-ABA4-F6135399A01B}">
      <dgm:prSet phldrT="[文本]" custT="1"/>
      <dgm:spPr/>
      <dgm:t>
        <a:bodyPr/>
        <a:lstStyle/>
        <a:p>
          <a:r>
            <a:rPr lang="zh-CN" altLang="en-US" sz="2400" b="1" dirty="0" smtClean="0"/>
            <a:t>认真审题，定向扫描</a:t>
          </a:r>
          <a:endParaRPr lang="zh-CN" altLang="en-US" sz="2400" b="1" dirty="0"/>
        </a:p>
      </dgm:t>
    </dgm:pt>
    <dgm:pt modelId="{A9EA6FBA-B040-43A9-A89B-CCF8BC46A1DE}" type="parTrans" cxnId="{CF4A9F1E-9115-47BE-A866-439622BB8EE2}">
      <dgm:prSet/>
      <dgm:spPr/>
      <dgm:t>
        <a:bodyPr/>
        <a:lstStyle/>
        <a:p>
          <a:endParaRPr lang="zh-CN" altLang="en-US" b="1"/>
        </a:p>
      </dgm:t>
    </dgm:pt>
    <dgm:pt modelId="{FAD53D68-7DE6-42D8-AA3E-120D68BA8B72}" type="sibTrans" cxnId="{CF4A9F1E-9115-47BE-A866-439622BB8EE2}">
      <dgm:prSet/>
      <dgm:spPr/>
      <dgm:t>
        <a:bodyPr/>
        <a:lstStyle/>
        <a:p>
          <a:endParaRPr lang="zh-CN" altLang="en-US" b="1"/>
        </a:p>
      </dgm:t>
    </dgm:pt>
    <dgm:pt modelId="{9C428BD8-10F6-4592-B092-9894F946D3E2}">
      <dgm:prSet phldrT="[文本]"/>
      <dgm:spPr/>
      <dgm:t>
        <a:bodyPr/>
        <a:lstStyle/>
        <a:p>
          <a:r>
            <a:rPr lang="zh-CN" altLang="en-US" b="1" dirty="0" smtClean="0"/>
            <a:t>根据题干，找到出题点</a:t>
          </a:r>
          <a:endParaRPr lang="zh-CN" altLang="en-US" b="1" dirty="0"/>
        </a:p>
      </dgm:t>
    </dgm:pt>
    <dgm:pt modelId="{EE921080-EDF4-4412-AB52-E46C2D9D1A20}" type="parTrans" cxnId="{CA028260-EF82-4DE5-868B-E6DC5D6F6C2B}">
      <dgm:prSet/>
      <dgm:spPr/>
      <dgm:t>
        <a:bodyPr/>
        <a:lstStyle/>
        <a:p>
          <a:endParaRPr lang="zh-CN" altLang="en-US" b="1"/>
        </a:p>
      </dgm:t>
    </dgm:pt>
    <dgm:pt modelId="{DA12DE91-E80B-4C05-BD5D-DE3DF8D60B9C}" type="sibTrans" cxnId="{CA028260-EF82-4DE5-868B-E6DC5D6F6C2B}">
      <dgm:prSet/>
      <dgm:spPr/>
      <dgm:t>
        <a:bodyPr/>
        <a:lstStyle/>
        <a:p>
          <a:endParaRPr lang="zh-CN" altLang="en-US" b="1"/>
        </a:p>
      </dgm:t>
    </dgm:pt>
    <dgm:pt modelId="{17C9F312-D339-4EA0-9B2E-2D82507229BE}">
      <dgm:prSet phldrT="[文本]"/>
      <dgm:spPr/>
      <dgm:t>
        <a:bodyPr/>
        <a:lstStyle/>
        <a:p>
          <a:r>
            <a:rPr lang="zh-CN" altLang="en-US" b="1" dirty="0" smtClean="0"/>
            <a:t>锁定答题区间</a:t>
          </a:r>
          <a:endParaRPr lang="zh-CN" altLang="en-US" b="1" dirty="0"/>
        </a:p>
      </dgm:t>
    </dgm:pt>
    <dgm:pt modelId="{BB563CE3-3056-4052-A68C-1D79A557B198}" type="parTrans" cxnId="{16D75B36-EAD8-4803-8278-29098F1F6932}">
      <dgm:prSet/>
      <dgm:spPr/>
      <dgm:t>
        <a:bodyPr/>
        <a:lstStyle/>
        <a:p>
          <a:endParaRPr lang="zh-CN" altLang="en-US" b="1"/>
        </a:p>
      </dgm:t>
    </dgm:pt>
    <dgm:pt modelId="{3B72B5AD-E995-49E7-915E-B5B0064B0B8F}" type="sibTrans" cxnId="{16D75B36-EAD8-4803-8278-29098F1F6932}">
      <dgm:prSet/>
      <dgm:spPr/>
      <dgm:t>
        <a:bodyPr/>
        <a:lstStyle/>
        <a:p>
          <a:endParaRPr lang="zh-CN" altLang="en-US" b="1"/>
        </a:p>
      </dgm:t>
    </dgm:pt>
    <dgm:pt modelId="{D08AA5DD-D1F8-4C75-A0DC-579487478CB6}" type="pres">
      <dgm:prSet presAssocID="{FC93F531-FB09-4152-9134-DCDA829EA4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42FDF3F-24B5-4F93-992B-9F64CC2D45DB}" type="pres">
      <dgm:prSet presAssocID="{027B1002-41CF-4FED-ABA4-F6135399A01B}" presName="boxAndChildren" presStyleCnt="0"/>
      <dgm:spPr/>
    </dgm:pt>
    <dgm:pt modelId="{EE0105E7-CA04-41C0-9493-D7D6162EB315}" type="pres">
      <dgm:prSet presAssocID="{027B1002-41CF-4FED-ABA4-F6135399A01B}" presName="parentTextBox" presStyleLbl="node1" presStyleIdx="0" presStyleCnt="2"/>
      <dgm:spPr/>
      <dgm:t>
        <a:bodyPr/>
        <a:lstStyle/>
        <a:p>
          <a:endParaRPr lang="zh-CN" altLang="en-US"/>
        </a:p>
      </dgm:t>
    </dgm:pt>
    <dgm:pt modelId="{0631E872-54EE-4F3D-ACA0-F9F47D820913}" type="pres">
      <dgm:prSet presAssocID="{027B1002-41CF-4FED-ABA4-F6135399A01B}" presName="entireBox" presStyleLbl="node1" presStyleIdx="0" presStyleCnt="2"/>
      <dgm:spPr/>
      <dgm:t>
        <a:bodyPr/>
        <a:lstStyle/>
        <a:p>
          <a:endParaRPr lang="zh-CN" altLang="en-US"/>
        </a:p>
      </dgm:t>
    </dgm:pt>
    <dgm:pt modelId="{BD2F87CE-9075-4899-9219-8F6DF13EE343}" type="pres">
      <dgm:prSet presAssocID="{027B1002-41CF-4FED-ABA4-F6135399A01B}" presName="descendantBox" presStyleCnt="0"/>
      <dgm:spPr/>
    </dgm:pt>
    <dgm:pt modelId="{5656C71D-5BBD-4FD0-B233-A6B39AA887D0}" type="pres">
      <dgm:prSet presAssocID="{9C428BD8-10F6-4592-B092-9894F946D3E2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E1400F-0F8A-4681-80CB-645E3A949BA0}" type="pres">
      <dgm:prSet presAssocID="{17C9F312-D339-4EA0-9B2E-2D82507229BE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31D674-34BB-46BA-9B0F-E09D396D37A0}" type="pres">
      <dgm:prSet presAssocID="{20177562-F6B2-4DF8-8231-CA9C01CFE045}" presName="sp" presStyleCnt="0"/>
      <dgm:spPr/>
    </dgm:pt>
    <dgm:pt modelId="{6F30FA05-60FC-4D70-9007-D95EC6D857CB}" type="pres">
      <dgm:prSet presAssocID="{FE41E8A1-1D96-487A-B2EF-EDC58107E74D}" presName="arrowAndChildren" presStyleCnt="0"/>
      <dgm:spPr/>
    </dgm:pt>
    <dgm:pt modelId="{F3801681-7FD1-4191-98D0-8A7AE25F4226}" type="pres">
      <dgm:prSet presAssocID="{FE41E8A1-1D96-487A-B2EF-EDC58107E74D}" presName="parentTextArrow" presStyleLbl="node1" presStyleIdx="0" presStyleCnt="2"/>
      <dgm:spPr/>
      <dgm:t>
        <a:bodyPr/>
        <a:lstStyle/>
        <a:p>
          <a:endParaRPr lang="zh-CN" altLang="en-US"/>
        </a:p>
      </dgm:t>
    </dgm:pt>
    <dgm:pt modelId="{7E5DCA51-409A-43F0-A5EC-117E279BCCF6}" type="pres">
      <dgm:prSet presAssocID="{FE41E8A1-1D96-487A-B2EF-EDC58107E74D}" presName="arrow" presStyleLbl="node1" presStyleIdx="1" presStyleCnt="2"/>
      <dgm:spPr/>
      <dgm:t>
        <a:bodyPr/>
        <a:lstStyle/>
        <a:p>
          <a:endParaRPr lang="zh-CN" altLang="en-US"/>
        </a:p>
      </dgm:t>
    </dgm:pt>
    <dgm:pt modelId="{AF1D4959-BBCD-4D93-9268-BD9A297C9A8D}" type="pres">
      <dgm:prSet presAssocID="{FE41E8A1-1D96-487A-B2EF-EDC58107E74D}" presName="descendantArrow" presStyleCnt="0"/>
      <dgm:spPr/>
    </dgm:pt>
    <dgm:pt modelId="{A89047B8-43B6-4C7C-B064-575D1360125F}" type="pres">
      <dgm:prSet presAssocID="{D1724B41-C53F-4E52-8625-6AB9B228D2FC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52F414-54D1-49D2-8CAB-91D9117DB328}" type="pres">
      <dgm:prSet presAssocID="{3BDA46DB-44C0-49AC-A5C6-6291E261A450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81ADA2-80CA-44C7-9A22-E6289865FAA4}" srcId="{FE41E8A1-1D96-487A-B2EF-EDC58107E74D}" destId="{D1724B41-C53F-4E52-8625-6AB9B228D2FC}" srcOrd="0" destOrd="0" parTransId="{71A0FC19-3CB3-492A-A66A-97CEC18B57F9}" sibTransId="{19C18C18-1B24-48A3-B4FE-CA266A32494A}"/>
    <dgm:cxn modelId="{2D1FD498-87A5-4AE5-92AA-3850047B006F}" type="presOf" srcId="{9C428BD8-10F6-4592-B092-9894F946D3E2}" destId="{5656C71D-5BBD-4FD0-B233-A6B39AA887D0}" srcOrd="0" destOrd="0" presId="urn:microsoft.com/office/officeart/2005/8/layout/process4"/>
    <dgm:cxn modelId="{4E07E927-CC8D-4F98-8AE3-ED9237B10049}" type="presOf" srcId="{3BDA46DB-44C0-49AC-A5C6-6291E261A450}" destId="{BD52F414-54D1-49D2-8CAB-91D9117DB328}" srcOrd="0" destOrd="0" presId="urn:microsoft.com/office/officeart/2005/8/layout/process4"/>
    <dgm:cxn modelId="{10672437-1DD7-4439-A3DB-2A75A2F51D95}" type="presOf" srcId="{17C9F312-D339-4EA0-9B2E-2D82507229BE}" destId="{BFE1400F-0F8A-4681-80CB-645E3A949BA0}" srcOrd="0" destOrd="0" presId="urn:microsoft.com/office/officeart/2005/8/layout/process4"/>
    <dgm:cxn modelId="{29881561-97DD-4497-93CB-BF6015B44D6D}" type="presOf" srcId="{027B1002-41CF-4FED-ABA4-F6135399A01B}" destId="{0631E872-54EE-4F3D-ACA0-F9F47D820913}" srcOrd="1" destOrd="0" presId="urn:microsoft.com/office/officeart/2005/8/layout/process4"/>
    <dgm:cxn modelId="{C4A11725-A5CA-462D-9DD9-61CFEA206634}" type="presOf" srcId="{D1724B41-C53F-4E52-8625-6AB9B228D2FC}" destId="{A89047B8-43B6-4C7C-B064-575D1360125F}" srcOrd="0" destOrd="0" presId="urn:microsoft.com/office/officeart/2005/8/layout/process4"/>
    <dgm:cxn modelId="{65C45651-BDD2-491F-91DA-7A7816E01152}" type="presOf" srcId="{FE41E8A1-1D96-487A-B2EF-EDC58107E74D}" destId="{7E5DCA51-409A-43F0-A5EC-117E279BCCF6}" srcOrd="1" destOrd="0" presId="urn:microsoft.com/office/officeart/2005/8/layout/process4"/>
    <dgm:cxn modelId="{8A0B9553-F416-44C1-BE3F-013B8A9C55B7}" type="presOf" srcId="{027B1002-41CF-4FED-ABA4-F6135399A01B}" destId="{EE0105E7-CA04-41C0-9493-D7D6162EB315}" srcOrd="0" destOrd="0" presId="urn:microsoft.com/office/officeart/2005/8/layout/process4"/>
    <dgm:cxn modelId="{EB2F799C-E46C-445A-B0A9-CEC34E2EFFAF}" srcId="{FE41E8A1-1D96-487A-B2EF-EDC58107E74D}" destId="{3BDA46DB-44C0-49AC-A5C6-6291E261A450}" srcOrd="1" destOrd="0" parTransId="{414FBE1C-2264-47D7-BE88-A7F5A460D520}" sibTransId="{F87622FB-C2AA-4796-89E4-F172B5B5DF80}"/>
    <dgm:cxn modelId="{CF4A9F1E-9115-47BE-A866-439622BB8EE2}" srcId="{FC93F531-FB09-4152-9134-DCDA829EA4F0}" destId="{027B1002-41CF-4FED-ABA4-F6135399A01B}" srcOrd="1" destOrd="0" parTransId="{A9EA6FBA-B040-43A9-A89B-CCF8BC46A1DE}" sibTransId="{FAD53D68-7DE6-42D8-AA3E-120D68BA8B72}"/>
    <dgm:cxn modelId="{7B3321E7-D170-4E26-81A9-A37BAC8EEAC7}" type="presOf" srcId="{FC93F531-FB09-4152-9134-DCDA829EA4F0}" destId="{D08AA5DD-D1F8-4C75-A0DC-579487478CB6}" srcOrd="0" destOrd="0" presId="urn:microsoft.com/office/officeart/2005/8/layout/process4"/>
    <dgm:cxn modelId="{CA028260-EF82-4DE5-868B-E6DC5D6F6C2B}" srcId="{027B1002-41CF-4FED-ABA4-F6135399A01B}" destId="{9C428BD8-10F6-4592-B092-9894F946D3E2}" srcOrd="0" destOrd="0" parTransId="{EE921080-EDF4-4412-AB52-E46C2D9D1A20}" sibTransId="{DA12DE91-E80B-4C05-BD5D-DE3DF8D60B9C}"/>
    <dgm:cxn modelId="{B138AFF6-A855-4781-9153-44E347DCE9C5}" type="presOf" srcId="{FE41E8A1-1D96-487A-B2EF-EDC58107E74D}" destId="{F3801681-7FD1-4191-98D0-8A7AE25F4226}" srcOrd="0" destOrd="0" presId="urn:microsoft.com/office/officeart/2005/8/layout/process4"/>
    <dgm:cxn modelId="{725D0217-C69A-4187-88A0-B90C4B210C93}" srcId="{FC93F531-FB09-4152-9134-DCDA829EA4F0}" destId="{FE41E8A1-1D96-487A-B2EF-EDC58107E74D}" srcOrd="0" destOrd="0" parTransId="{4D7032F0-36EA-4EA4-B537-F8CCBF94E261}" sibTransId="{20177562-F6B2-4DF8-8231-CA9C01CFE045}"/>
    <dgm:cxn modelId="{16D75B36-EAD8-4803-8278-29098F1F6932}" srcId="{027B1002-41CF-4FED-ABA4-F6135399A01B}" destId="{17C9F312-D339-4EA0-9B2E-2D82507229BE}" srcOrd="1" destOrd="0" parTransId="{BB563CE3-3056-4052-A68C-1D79A557B198}" sibTransId="{3B72B5AD-E995-49E7-915E-B5B0064B0B8F}"/>
    <dgm:cxn modelId="{230E642E-2034-4D2F-9BFF-9867FF7D00B1}" type="presParOf" srcId="{D08AA5DD-D1F8-4C75-A0DC-579487478CB6}" destId="{542FDF3F-24B5-4F93-992B-9F64CC2D45DB}" srcOrd="0" destOrd="0" presId="urn:microsoft.com/office/officeart/2005/8/layout/process4"/>
    <dgm:cxn modelId="{DD97F3B5-FB7D-4C6F-B4BD-8CCFDA9B3569}" type="presParOf" srcId="{542FDF3F-24B5-4F93-992B-9F64CC2D45DB}" destId="{EE0105E7-CA04-41C0-9493-D7D6162EB315}" srcOrd="0" destOrd="0" presId="urn:microsoft.com/office/officeart/2005/8/layout/process4"/>
    <dgm:cxn modelId="{04ACE266-8243-46AE-8784-A95D474461B2}" type="presParOf" srcId="{542FDF3F-24B5-4F93-992B-9F64CC2D45DB}" destId="{0631E872-54EE-4F3D-ACA0-F9F47D820913}" srcOrd="1" destOrd="0" presId="urn:microsoft.com/office/officeart/2005/8/layout/process4"/>
    <dgm:cxn modelId="{012FA122-CFC8-4C26-B134-BE902AE5AADB}" type="presParOf" srcId="{542FDF3F-24B5-4F93-992B-9F64CC2D45DB}" destId="{BD2F87CE-9075-4899-9219-8F6DF13EE343}" srcOrd="2" destOrd="0" presId="urn:microsoft.com/office/officeart/2005/8/layout/process4"/>
    <dgm:cxn modelId="{3C0F5F3E-BE06-4062-9E39-1DB39E29C481}" type="presParOf" srcId="{BD2F87CE-9075-4899-9219-8F6DF13EE343}" destId="{5656C71D-5BBD-4FD0-B233-A6B39AA887D0}" srcOrd="0" destOrd="0" presId="urn:microsoft.com/office/officeart/2005/8/layout/process4"/>
    <dgm:cxn modelId="{D5CCC8C1-2541-468D-B470-DBEB5901F614}" type="presParOf" srcId="{BD2F87CE-9075-4899-9219-8F6DF13EE343}" destId="{BFE1400F-0F8A-4681-80CB-645E3A949BA0}" srcOrd="1" destOrd="0" presId="urn:microsoft.com/office/officeart/2005/8/layout/process4"/>
    <dgm:cxn modelId="{9484FC6F-7D03-48EA-897B-89ACABCBD935}" type="presParOf" srcId="{D08AA5DD-D1F8-4C75-A0DC-579487478CB6}" destId="{AE31D674-34BB-46BA-9B0F-E09D396D37A0}" srcOrd="1" destOrd="0" presId="urn:microsoft.com/office/officeart/2005/8/layout/process4"/>
    <dgm:cxn modelId="{7F43518F-F182-49E5-A2C8-C9377A71FEC6}" type="presParOf" srcId="{D08AA5DD-D1F8-4C75-A0DC-579487478CB6}" destId="{6F30FA05-60FC-4D70-9007-D95EC6D857CB}" srcOrd="2" destOrd="0" presId="urn:microsoft.com/office/officeart/2005/8/layout/process4"/>
    <dgm:cxn modelId="{C01DE010-1457-4D77-9261-DFF6645D7458}" type="presParOf" srcId="{6F30FA05-60FC-4D70-9007-D95EC6D857CB}" destId="{F3801681-7FD1-4191-98D0-8A7AE25F4226}" srcOrd="0" destOrd="0" presId="urn:microsoft.com/office/officeart/2005/8/layout/process4"/>
    <dgm:cxn modelId="{1FC66A4E-1AA4-4E63-BB95-88C0008B38AF}" type="presParOf" srcId="{6F30FA05-60FC-4D70-9007-D95EC6D857CB}" destId="{7E5DCA51-409A-43F0-A5EC-117E279BCCF6}" srcOrd="1" destOrd="0" presId="urn:microsoft.com/office/officeart/2005/8/layout/process4"/>
    <dgm:cxn modelId="{22872279-F199-488F-952A-A3F153669539}" type="presParOf" srcId="{6F30FA05-60FC-4D70-9007-D95EC6D857CB}" destId="{AF1D4959-BBCD-4D93-9268-BD9A297C9A8D}" srcOrd="2" destOrd="0" presId="urn:microsoft.com/office/officeart/2005/8/layout/process4"/>
    <dgm:cxn modelId="{D224CA98-2B0C-4E5A-BF47-97644550C7F6}" type="presParOf" srcId="{AF1D4959-BBCD-4D93-9268-BD9A297C9A8D}" destId="{A89047B8-43B6-4C7C-B064-575D1360125F}" srcOrd="0" destOrd="0" presId="urn:microsoft.com/office/officeart/2005/8/layout/process4"/>
    <dgm:cxn modelId="{A79A6A3B-98CA-44F6-BDFE-4D88946413C4}" type="presParOf" srcId="{AF1D4959-BBCD-4D93-9268-BD9A297C9A8D}" destId="{BD52F414-54D1-49D2-8CAB-91D9117DB32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C93F531-FB09-4152-9134-DCDA829EA4F0}" type="doc">
      <dgm:prSet loTypeId="urn:microsoft.com/office/officeart/2005/8/layout/process4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FE41E8A1-1D96-487A-B2EF-EDC58107E74D}">
      <dgm:prSet phldrT="[文本]" custT="1"/>
      <dgm:spPr/>
      <dgm:t>
        <a:bodyPr/>
        <a:lstStyle/>
        <a:p>
          <a:r>
            <a:rPr lang="zh-CN" altLang="en-US" sz="3200" b="1" dirty="0" smtClean="0"/>
            <a:t>筛选组合，定向表述</a:t>
          </a:r>
          <a:endParaRPr lang="zh-CN" altLang="en-US" sz="3200" b="1" dirty="0"/>
        </a:p>
      </dgm:t>
    </dgm:pt>
    <dgm:pt modelId="{4D7032F0-36EA-4EA4-B537-F8CCBF94E261}" type="parTrans" cxnId="{725D0217-C69A-4187-88A0-B90C4B210C93}">
      <dgm:prSet/>
      <dgm:spPr/>
      <dgm:t>
        <a:bodyPr/>
        <a:lstStyle/>
        <a:p>
          <a:endParaRPr lang="zh-CN" altLang="en-US" b="1"/>
        </a:p>
      </dgm:t>
    </dgm:pt>
    <dgm:pt modelId="{20177562-F6B2-4DF8-8231-CA9C01CFE045}" type="sibTrans" cxnId="{725D0217-C69A-4187-88A0-B90C4B210C93}">
      <dgm:prSet/>
      <dgm:spPr/>
      <dgm:t>
        <a:bodyPr/>
        <a:lstStyle/>
        <a:p>
          <a:endParaRPr lang="zh-CN" altLang="en-US" b="1"/>
        </a:p>
      </dgm:t>
    </dgm:pt>
    <dgm:pt modelId="{D1724B41-C53F-4E52-8625-6AB9B228D2FC}">
      <dgm:prSet phldrT="[文本]"/>
      <dgm:spPr/>
      <dgm:t>
        <a:bodyPr/>
        <a:lstStyle/>
        <a:p>
          <a:r>
            <a:rPr lang="zh-CN" altLang="en-US" b="1" dirty="0" smtClean="0"/>
            <a:t>根据题干选择答题方式</a:t>
          </a:r>
          <a:endParaRPr lang="zh-CN" altLang="en-US" b="1" dirty="0"/>
        </a:p>
      </dgm:t>
    </dgm:pt>
    <dgm:pt modelId="{71A0FC19-3CB3-492A-A66A-97CEC18B57F9}" type="parTrans" cxnId="{1481ADA2-80CA-44C7-9A22-E6289865FAA4}">
      <dgm:prSet/>
      <dgm:spPr/>
      <dgm:t>
        <a:bodyPr/>
        <a:lstStyle/>
        <a:p>
          <a:endParaRPr lang="zh-CN" altLang="en-US" b="1"/>
        </a:p>
      </dgm:t>
    </dgm:pt>
    <dgm:pt modelId="{19C18C18-1B24-48A3-B4FE-CA266A32494A}" type="sibTrans" cxnId="{1481ADA2-80CA-44C7-9A22-E6289865FAA4}">
      <dgm:prSet/>
      <dgm:spPr/>
      <dgm:t>
        <a:bodyPr/>
        <a:lstStyle/>
        <a:p>
          <a:endParaRPr lang="zh-CN" altLang="en-US" b="1"/>
        </a:p>
      </dgm:t>
    </dgm:pt>
    <dgm:pt modelId="{3BDA46DB-44C0-49AC-A5C6-6291E261A450}">
      <dgm:prSet phldrT="[文本]"/>
      <dgm:spPr/>
      <dgm:t>
        <a:bodyPr/>
        <a:lstStyle/>
        <a:p>
          <a:r>
            <a:rPr lang="zh-CN" altLang="en-US" b="1" dirty="0" smtClean="0"/>
            <a:t>问什么答什么，充分、到位、准确、有条理</a:t>
          </a:r>
          <a:endParaRPr lang="zh-CN" altLang="en-US" b="1" dirty="0"/>
        </a:p>
      </dgm:t>
    </dgm:pt>
    <dgm:pt modelId="{414FBE1C-2264-47D7-BE88-A7F5A460D520}" type="parTrans" cxnId="{EB2F799C-E46C-445A-B0A9-CEC34E2EFFAF}">
      <dgm:prSet/>
      <dgm:spPr/>
      <dgm:t>
        <a:bodyPr/>
        <a:lstStyle/>
        <a:p>
          <a:endParaRPr lang="zh-CN" altLang="en-US" b="1"/>
        </a:p>
      </dgm:t>
    </dgm:pt>
    <dgm:pt modelId="{F87622FB-C2AA-4796-89E4-F172B5B5DF80}" type="sibTrans" cxnId="{EB2F799C-E46C-445A-B0A9-CEC34E2EFFAF}">
      <dgm:prSet/>
      <dgm:spPr/>
      <dgm:t>
        <a:bodyPr/>
        <a:lstStyle/>
        <a:p>
          <a:endParaRPr lang="zh-CN" altLang="en-US" b="1"/>
        </a:p>
      </dgm:t>
    </dgm:pt>
    <dgm:pt modelId="{E4C73E0A-BE04-4A37-BDE8-153625A514B7}">
      <dgm:prSet/>
      <dgm:spPr/>
      <dgm:t>
        <a:bodyPr/>
        <a:lstStyle/>
        <a:p>
          <a:r>
            <a:rPr lang="zh-CN" altLang="en-US" b="1" dirty="0" smtClean="0"/>
            <a:t>确保语句通顺</a:t>
          </a:r>
          <a:endParaRPr lang="zh-CN" altLang="en-US" b="1" dirty="0"/>
        </a:p>
      </dgm:t>
    </dgm:pt>
    <dgm:pt modelId="{804C86E4-C29F-41F0-9D3E-982E8934C8B9}" type="parTrans" cxnId="{9EAFEF5E-2968-40B1-A80B-42E0A04BD6DC}">
      <dgm:prSet/>
      <dgm:spPr/>
      <dgm:t>
        <a:bodyPr/>
        <a:lstStyle/>
        <a:p>
          <a:endParaRPr lang="zh-CN" altLang="en-US"/>
        </a:p>
      </dgm:t>
    </dgm:pt>
    <dgm:pt modelId="{16B99445-75FF-4526-89B1-7288DE6C4261}" type="sibTrans" cxnId="{9EAFEF5E-2968-40B1-A80B-42E0A04BD6DC}">
      <dgm:prSet/>
      <dgm:spPr/>
      <dgm:t>
        <a:bodyPr/>
        <a:lstStyle/>
        <a:p>
          <a:endParaRPr lang="zh-CN" altLang="en-US"/>
        </a:p>
      </dgm:t>
    </dgm:pt>
    <dgm:pt modelId="{D08AA5DD-D1F8-4C75-A0DC-579487478CB6}" type="pres">
      <dgm:prSet presAssocID="{FC93F531-FB09-4152-9134-DCDA829EA4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2699CC3-FC6B-47E2-A120-7A5A8CA6B680}" type="pres">
      <dgm:prSet presAssocID="{FE41E8A1-1D96-487A-B2EF-EDC58107E74D}" presName="boxAndChildren" presStyleCnt="0"/>
      <dgm:spPr/>
    </dgm:pt>
    <dgm:pt modelId="{C60DE897-0FC0-4FF5-B1FC-30F9F6DF4EE5}" type="pres">
      <dgm:prSet presAssocID="{FE41E8A1-1D96-487A-B2EF-EDC58107E74D}" presName="parentTextBox" presStyleLbl="node1" presStyleIdx="0" presStyleCnt="1"/>
      <dgm:spPr/>
      <dgm:t>
        <a:bodyPr/>
        <a:lstStyle/>
        <a:p>
          <a:endParaRPr lang="zh-CN" altLang="en-US"/>
        </a:p>
      </dgm:t>
    </dgm:pt>
    <dgm:pt modelId="{67B7ACA0-B22C-4DF0-86C7-7A36AA17EDFD}" type="pres">
      <dgm:prSet presAssocID="{FE41E8A1-1D96-487A-B2EF-EDC58107E74D}" presName="entireBox" presStyleLbl="node1" presStyleIdx="0" presStyleCnt="1"/>
      <dgm:spPr/>
      <dgm:t>
        <a:bodyPr/>
        <a:lstStyle/>
        <a:p>
          <a:endParaRPr lang="zh-CN" altLang="en-US"/>
        </a:p>
      </dgm:t>
    </dgm:pt>
    <dgm:pt modelId="{ADC0B58E-4C86-49DB-9BAA-BE594CCF7548}" type="pres">
      <dgm:prSet presAssocID="{FE41E8A1-1D96-487A-B2EF-EDC58107E74D}" presName="descendantBox" presStyleCnt="0"/>
      <dgm:spPr/>
    </dgm:pt>
    <dgm:pt modelId="{C785BBFA-7A21-41EE-8AE6-270F75B8DBBC}" type="pres">
      <dgm:prSet presAssocID="{D1724B41-C53F-4E52-8625-6AB9B228D2FC}" presName="childTextBox" presStyleLbl="fgAccFollowNode1" presStyleIdx="0" presStyleCnt="3" custScaleY="1741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18CAF5-74F3-4970-BAB5-68EF90C8C00A}" type="pres">
      <dgm:prSet presAssocID="{3BDA46DB-44C0-49AC-A5C6-6291E261A450}" presName="childTextBox" presStyleLbl="fgAccFollowNode1" presStyleIdx="1" presStyleCnt="3" custScaleX="129732" custScaleY="1741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DDAB75-8BE8-44B6-B8E7-61EE687AF368}" type="pres">
      <dgm:prSet presAssocID="{E4C73E0A-BE04-4A37-BDE8-153625A514B7}" presName="childTextBox" presStyleLbl="fgAccFollowNode1" presStyleIdx="2" presStyleCnt="3" custScaleX="92781" custScaleY="174131" custLinFactNeighborX="21" custLinFactNeighborY="6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81ADA2-80CA-44C7-9A22-E6289865FAA4}" srcId="{FE41E8A1-1D96-487A-B2EF-EDC58107E74D}" destId="{D1724B41-C53F-4E52-8625-6AB9B228D2FC}" srcOrd="0" destOrd="0" parTransId="{71A0FC19-3CB3-492A-A66A-97CEC18B57F9}" sibTransId="{19C18C18-1B24-48A3-B4FE-CA266A32494A}"/>
    <dgm:cxn modelId="{59FB2A33-7F13-4A8D-8206-9B7501DF8358}" type="presOf" srcId="{FE41E8A1-1D96-487A-B2EF-EDC58107E74D}" destId="{67B7ACA0-B22C-4DF0-86C7-7A36AA17EDFD}" srcOrd="1" destOrd="0" presId="urn:microsoft.com/office/officeart/2005/8/layout/process4"/>
    <dgm:cxn modelId="{78135E05-6DCC-4555-AA50-252521A85176}" type="presOf" srcId="{FC93F531-FB09-4152-9134-DCDA829EA4F0}" destId="{D08AA5DD-D1F8-4C75-A0DC-579487478CB6}" srcOrd="0" destOrd="0" presId="urn:microsoft.com/office/officeart/2005/8/layout/process4"/>
    <dgm:cxn modelId="{5DEF0645-2851-43A6-A3F5-543AA5AEAD09}" type="presOf" srcId="{E4C73E0A-BE04-4A37-BDE8-153625A514B7}" destId="{0DDDAB75-8BE8-44B6-B8E7-61EE687AF368}" srcOrd="0" destOrd="0" presId="urn:microsoft.com/office/officeart/2005/8/layout/process4"/>
    <dgm:cxn modelId="{FE0E9C17-6E0C-4D46-9F6B-13F744F4CE1D}" type="presOf" srcId="{3BDA46DB-44C0-49AC-A5C6-6291E261A450}" destId="{0718CAF5-74F3-4970-BAB5-68EF90C8C00A}" srcOrd="0" destOrd="0" presId="urn:microsoft.com/office/officeart/2005/8/layout/process4"/>
    <dgm:cxn modelId="{F3FA6F69-6D74-413B-90DD-1296BDE9F25E}" type="presOf" srcId="{FE41E8A1-1D96-487A-B2EF-EDC58107E74D}" destId="{C60DE897-0FC0-4FF5-B1FC-30F9F6DF4EE5}" srcOrd="0" destOrd="0" presId="urn:microsoft.com/office/officeart/2005/8/layout/process4"/>
    <dgm:cxn modelId="{EB2F799C-E46C-445A-B0A9-CEC34E2EFFAF}" srcId="{FE41E8A1-1D96-487A-B2EF-EDC58107E74D}" destId="{3BDA46DB-44C0-49AC-A5C6-6291E261A450}" srcOrd="1" destOrd="0" parTransId="{414FBE1C-2264-47D7-BE88-A7F5A460D520}" sibTransId="{F87622FB-C2AA-4796-89E4-F172B5B5DF80}"/>
    <dgm:cxn modelId="{AD23F759-BF6A-4844-9658-1D4C09C48134}" type="presOf" srcId="{D1724B41-C53F-4E52-8625-6AB9B228D2FC}" destId="{C785BBFA-7A21-41EE-8AE6-270F75B8DBBC}" srcOrd="0" destOrd="0" presId="urn:microsoft.com/office/officeart/2005/8/layout/process4"/>
    <dgm:cxn modelId="{725D0217-C69A-4187-88A0-B90C4B210C93}" srcId="{FC93F531-FB09-4152-9134-DCDA829EA4F0}" destId="{FE41E8A1-1D96-487A-B2EF-EDC58107E74D}" srcOrd="0" destOrd="0" parTransId="{4D7032F0-36EA-4EA4-B537-F8CCBF94E261}" sibTransId="{20177562-F6B2-4DF8-8231-CA9C01CFE045}"/>
    <dgm:cxn modelId="{9EAFEF5E-2968-40B1-A80B-42E0A04BD6DC}" srcId="{FE41E8A1-1D96-487A-B2EF-EDC58107E74D}" destId="{E4C73E0A-BE04-4A37-BDE8-153625A514B7}" srcOrd="2" destOrd="0" parTransId="{804C86E4-C29F-41F0-9D3E-982E8934C8B9}" sibTransId="{16B99445-75FF-4526-89B1-7288DE6C4261}"/>
    <dgm:cxn modelId="{F7F29371-857F-4CCC-8EC4-DF32A6A47BC1}" type="presParOf" srcId="{D08AA5DD-D1F8-4C75-A0DC-579487478CB6}" destId="{22699CC3-FC6B-47E2-A120-7A5A8CA6B680}" srcOrd="0" destOrd="0" presId="urn:microsoft.com/office/officeart/2005/8/layout/process4"/>
    <dgm:cxn modelId="{2208422C-E6CD-4CF3-95B5-D0EEADAD7408}" type="presParOf" srcId="{22699CC3-FC6B-47E2-A120-7A5A8CA6B680}" destId="{C60DE897-0FC0-4FF5-B1FC-30F9F6DF4EE5}" srcOrd="0" destOrd="0" presId="urn:microsoft.com/office/officeart/2005/8/layout/process4"/>
    <dgm:cxn modelId="{FB661995-D302-45E0-8909-6855C440DEBC}" type="presParOf" srcId="{22699CC3-FC6B-47E2-A120-7A5A8CA6B680}" destId="{67B7ACA0-B22C-4DF0-86C7-7A36AA17EDFD}" srcOrd="1" destOrd="0" presId="urn:microsoft.com/office/officeart/2005/8/layout/process4"/>
    <dgm:cxn modelId="{BE4007A4-50CC-4238-AC4F-AFB337B4D406}" type="presParOf" srcId="{22699CC3-FC6B-47E2-A120-7A5A8CA6B680}" destId="{ADC0B58E-4C86-49DB-9BAA-BE594CCF7548}" srcOrd="2" destOrd="0" presId="urn:microsoft.com/office/officeart/2005/8/layout/process4"/>
    <dgm:cxn modelId="{088797CA-4426-4C01-A6B3-E659538ACC3B}" type="presParOf" srcId="{ADC0B58E-4C86-49DB-9BAA-BE594CCF7548}" destId="{C785BBFA-7A21-41EE-8AE6-270F75B8DBBC}" srcOrd="0" destOrd="0" presId="urn:microsoft.com/office/officeart/2005/8/layout/process4"/>
    <dgm:cxn modelId="{5F00E923-0927-423B-939B-9B38DE422301}" type="presParOf" srcId="{ADC0B58E-4C86-49DB-9BAA-BE594CCF7548}" destId="{0718CAF5-74F3-4970-BAB5-68EF90C8C00A}" srcOrd="1" destOrd="0" presId="urn:microsoft.com/office/officeart/2005/8/layout/process4"/>
    <dgm:cxn modelId="{93C18A57-F1CC-4109-AFE0-1805ABAED287}" type="presParOf" srcId="{ADC0B58E-4C86-49DB-9BAA-BE594CCF7548}" destId="{0DDDAB75-8BE8-44B6-B8E7-61EE687AF368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33DE84F-8B43-498B-837C-5410211A164B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2A7F3A1B-6346-48A4-AD70-5A6E294787EC}">
      <dgm:prSet phldrT="[文本]"/>
      <dgm:spPr/>
      <dgm:t>
        <a:bodyPr/>
        <a:lstStyle/>
        <a:p>
          <a:r>
            <a:rPr lang="zh-CN" altLang="en-US" b="1" dirty="0" smtClean="0"/>
            <a:t>比喻</a:t>
          </a:r>
          <a:endParaRPr lang="zh-CN" altLang="en-US" b="1" dirty="0"/>
        </a:p>
      </dgm:t>
    </dgm:pt>
    <dgm:pt modelId="{B846588C-5BFC-4302-98B0-E5A715DE158D}" type="par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B0FD951A-4CC9-4932-ABC8-26B8DD93D682}" type="sib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C363A988-CBF3-40AC-A1C7-65B706FFB5F7}">
      <dgm:prSet phldrT="[文本]" custT="1"/>
      <dgm:spPr/>
      <dgm:t>
        <a:bodyPr/>
        <a:lstStyle/>
        <a:p>
          <a:r>
            <a:rPr lang="zh-CN" altLang="en-US" sz="2000" b="1" dirty="0" smtClean="0"/>
            <a:t>明喻、暗喻、借喻</a:t>
          </a:r>
          <a:endParaRPr lang="zh-CN" altLang="en-US" sz="2000" b="1" dirty="0"/>
        </a:p>
      </dgm:t>
    </dgm:pt>
    <dgm:pt modelId="{B47D8751-0535-445D-A96E-F19707F24BEB}" type="par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7058A835-E551-479B-AC5B-1D8700D9F1A0}" type="sib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9CCE4615-185F-4D86-A735-8F540C36B72D}">
      <dgm:prSet phldrT="[文本]" custT="1"/>
      <dgm:spPr/>
      <dgm:t>
        <a:bodyPr/>
        <a:lstStyle/>
        <a:p>
          <a:r>
            <a:rPr lang="zh-CN" altLang="en-US" sz="2000" b="1" dirty="0" smtClean="0"/>
            <a:t>作用：化平淡为生动、</a:t>
          </a:r>
          <a:r>
            <a:rPr lang="zh-CN" altLang="en-US" sz="2000" b="1" dirty="0" smtClean="0"/>
            <a:t>深奥为浅显、抽象为具体、复杂为简洁。</a:t>
          </a:r>
          <a:endParaRPr lang="zh-CN" altLang="en-US" sz="2000" b="1" dirty="0"/>
        </a:p>
      </dgm:t>
    </dgm:pt>
    <dgm:pt modelId="{324E1CFA-54DC-4CCD-8558-DCE75B9365B0}" type="par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3850E9BB-A4D7-4126-9494-CE758136CDF3}" type="sib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0C9925E9-0A57-487C-A410-E2B4733AE53F}">
      <dgm:prSet phldrT="[文本]"/>
      <dgm:spPr/>
      <dgm:t>
        <a:bodyPr/>
        <a:lstStyle/>
        <a:p>
          <a:r>
            <a:rPr lang="zh-CN" altLang="en-US" b="1" dirty="0" smtClean="0"/>
            <a:t>借代</a:t>
          </a:r>
          <a:endParaRPr lang="zh-CN" altLang="en-US" b="1" dirty="0"/>
        </a:p>
      </dgm:t>
    </dgm:pt>
    <dgm:pt modelId="{2E4E9661-BEEE-4B13-B12F-E660FE80E367}" type="parTrans" cxnId="{1DC98E86-2803-4D70-A810-90A696A75F7F}">
      <dgm:prSet/>
      <dgm:spPr/>
      <dgm:t>
        <a:bodyPr/>
        <a:lstStyle/>
        <a:p>
          <a:endParaRPr lang="zh-CN" altLang="en-US" b="1"/>
        </a:p>
      </dgm:t>
    </dgm:pt>
    <dgm:pt modelId="{D4041F95-5429-46BF-984A-492E4F57FF0E}" type="sibTrans" cxnId="{1DC98E86-2803-4D70-A810-90A696A75F7F}">
      <dgm:prSet/>
      <dgm:spPr/>
      <dgm:t>
        <a:bodyPr/>
        <a:lstStyle/>
        <a:p>
          <a:endParaRPr lang="zh-CN" altLang="en-US" b="1"/>
        </a:p>
      </dgm:t>
    </dgm:pt>
    <dgm:pt modelId="{2C082D45-BB1A-4165-84F6-9F5FFA8E12DD}">
      <dgm:prSet custT="1"/>
      <dgm:spPr/>
      <dgm:t>
        <a:bodyPr/>
        <a:lstStyle/>
        <a:p>
          <a:r>
            <a:rPr lang="zh-CN" altLang="en-US" sz="2000" b="1" dirty="0" smtClean="0"/>
            <a:t>不直接说出名称，借相关的名称代替</a:t>
          </a:r>
          <a:endParaRPr lang="zh-CN" altLang="en-US" sz="2000" b="1" dirty="0"/>
        </a:p>
      </dgm:t>
    </dgm:pt>
    <dgm:pt modelId="{86BFC52A-94F5-4549-896B-D853F7C31A7F}" type="parTrans" cxnId="{23EF1821-F57C-4085-BDC6-4A8A0FD8E2FA}">
      <dgm:prSet/>
      <dgm:spPr/>
      <dgm:t>
        <a:bodyPr/>
        <a:lstStyle/>
        <a:p>
          <a:endParaRPr lang="zh-CN" altLang="en-US" b="1"/>
        </a:p>
      </dgm:t>
    </dgm:pt>
    <dgm:pt modelId="{5AD8DC5F-0903-40AB-BD3A-4D684F574ACC}" type="sibTrans" cxnId="{23EF1821-F57C-4085-BDC6-4A8A0FD8E2FA}">
      <dgm:prSet/>
      <dgm:spPr/>
      <dgm:t>
        <a:bodyPr/>
        <a:lstStyle/>
        <a:p>
          <a:endParaRPr lang="zh-CN" altLang="en-US" b="1"/>
        </a:p>
      </dgm:t>
    </dgm:pt>
    <dgm:pt modelId="{49EC5ABB-07CB-432A-ABA0-AB633338E68C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</a:rPr>
            <a:t>叶子出水很高，像跳着舞的姑娘的裙摆。</a:t>
          </a:r>
          <a:endParaRPr lang="zh-CN" altLang="en-US" sz="2000" b="1" dirty="0">
            <a:solidFill>
              <a:srgbClr val="FF0000"/>
            </a:solidFill>
          </a:endParaRPr>
        </a:p>
      </dgm:t>
    </dgm:pt>
    <dgm:pt modelId="{F51F0C80-0A5D-45E7-AF4C-F987FE409320}" type="par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1CB62A8F-59C8-4D77-95A6-CD4816481468}" type="sib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A476FB8D-7613-429C-8D0B-45B3750F0E43}">
      <dgm:prSet custT="1"/>
      <dgm:spPr/>
      <dgm:t>
        <a:bodyPr/>
        <a:lstStyle/>
        <a:p>
          <a:r>
            <a:rPr lang="zh-CN" altLang="en-US" sz="2000" b="1" dirty="0" smtClean="0"/>
            <a:t>作用：形象突出、特点鲜明、具体生动</a:t>
          </a:r>
          <a:endParaRPr lang="zh-CN" altLang="en-US" sz="2000" b="1" dirty="0"/>
        </a:p>
      </dgm:t>
    </dgm:pt>
    <dgm:pt modelId="{C9B20BAE-198F-4517-A352-8106E3EEDCFC}" type="parTrans" cxnId="{B718C2B7-AFB7-4B94-9F45-8AF533EEFE1A}">
      <dgm:prSet/>
      <dgm:spPr/>
      <dgm:t>
        <a:bodyPr/>
        <a:lstStyle/>
        <a:p>
          <a:endParaRPr lang="zh-CN" altLang="en-US"/>
        </a:p>
      </dgm:t>
    </dgm:pt>
    <dgm:pt modelId="{704E3F82-D8BA-48AA-9017-BC35C2A9F966}" type="sibTrans" cxnId="{B718C2B7-AFB7-4B94-9F45-8AF533EEFE1A}">
      <dgm:prSet/>
      <dgm:spPr/>
      <dgm:t>
        <a:bodyPr/>
        <a:lstStyle/>
        <a:p>
          <a:endParaRPr lang="zh-CN" altLang="en-US"/>
        </a:p>
      </dgm:t>
    </dgm:pt>
    <dgm:pt modelId="{48BBF51F-EFC8-4357-8A57-5B3ED6FAE3D1}">
      <dgm:prSet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</a:rPr>
            <a:t>不拿群众的一针一线。</a:t>
          </a:r>
          <a:endParaRPr lang="zh-CN" altLang="en-US" sz="2000" b="1" dirty="0">
            <a:solidFill>
              <a:srgbClr val="FF0000"/>
            </a:solidFill>
          </a:endParaRPr>
        </a:p>
      </dgm:t>
    </dgm:pt>
    <dgm:pt modelId="{98EE444C-E958-43D5-91DA-9F13B6A98348}" type="parTrans" cxnId="{B60C9E24-2A86-4272-9A39-4018290D799A}">
      <dgm:prSet/>
      <dgm:spPr/>
      <dgm:t>
        <a:bodyPr/>
        <a:lstStyle/>
        <a:p>
          <a:endParaRPr lang="zh-CN" altLang="en-US"/>
        </a:p>
      </dgm:t>
    </dgm:pt>
    <dgm:pt modelId="{16496A31-2A40-4A8B-BE3A-D1A376D05BA9}" type="sibTrans" cxnId="{B60C9E24-2A86-4272-9A39-4018290D799A}">
      <dgm:prSet/>
      <dgm:spPr/>
      <dgm:t>
        <a:bodyPr/>
        <a:lstStyle/>
        <a:p>
          <a:endParaRPr lang="zh-CN" altLang="en-US"/>
        </a:p>
      </dgm:t>
    </dgm:pt>
    <dgm:pt modelId="{DE5DF6A7-50C6-465E-8E38-33C61B60E34F}" type="pres">
      <dgm:prSet presAssocID="{F33DE84F-8B43-498B-837C-5410211A164B}" presName="Name0" presStyleCnt="0">
        <dgm:presLayoutVars>
          <dgm:dir/>
          <dgm:animLvl val="lvl"/>
          <dgm:resizeHandles val="exact"/>
        </dgm:presLayoutVars>
      </dgm:prSet>
      <dgm:spPr/>
    </dgm:pt>
    <dgm:pt modelId="{A9B3B8E3-95A4-4FAE-8355-0489B46EFACF}" type="pres">
      <dgm:prSet presAssocID="{2A7F3A1B-6346-48A4-AD70-5A6E294787EC}" presName="linNode" presStyleCnt="0"/>
      <dgm:spPr/>
    </dgm:pt>
    <dgm:pt modelId="{C18894A8-06CE-46B4-A97A-ED33727279E5}" type="pres">
      <dgm:prSet presAssocID="{2A7F3A1B-6346-48A4-AD70-5A6E294787EC}" presName="parentText" presStyleLbl="node1" presStyleIdx="0" presStyleCnt="2" custScaleX="70206">
        <dgm:presLayoutVars>
          <dgm:chMax val="1"/>
          <dgm:bulletEnabled val="1"/>
        </dgm:presLayoutVars>
      </dgm:prSet>
      <dgm:spPr/>
    </dgm:pt>
    <dgm:pt modelId="{E0671DA9-495B-49A1-8D1D-42E8A25CAB6D}" type="pres">
      <dgm:prSet presAssocID="{2A7F3A1B-6346-48A4-AD70-5A6E294787EC}" presName="descendantText" presStyleLbl="alignAccFollowNode1" presStyleIdx="0" presStyleCnt="2" custScaleX="116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F1E675-0706-4AA5-9979-5CC77AE42CC7}" type="pres">
      <dgm:prSet presAssocID="{B0FD951A-4CC9-4932-ABC8-26B8DD93D682}" presName="sp" presStyleCnt="0"/>
      <dgm:spPr/>
    </dgm:pt>
    <dgm:pt modelId="{050DABEF-AB79-4F83-9839-651F90966801}" type="pres">
      <dgm:prSet presAssocID="{0C9925E9-0A57-487C-A410-E2B4733AE53F}" presName="linNode" presStyleCnt="0"/>
      <dgm:spPr/>
    </dgm:pt>
    <dgm:pt modelId="{D24AAB7F-DCAB-4479-9DFF-DDC5CDD7A726}" type="pres">
      <dgm:prSet presAssocID="{0C9925E9-0A57-487C-A410-E2B4733AE53F}" presName="parentText" presStyleLbl="node1" presStyleIdx="1" presStyleCnt="2" custScaleX="8172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2D8DFE-C1D4-4A40-A9EC-7D7403FF4217}" type="pres">
      <dgm:prSet presAssocID="{0C9925E9-0A57-487C-A410-E2B4733AE53F}" presName="descendantText" presStyleLbl="alignAccFollowNode1" presStyleIdx="1" presStyleCnt="2" custScaleX="1292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B31842-09E5-40CF-8313-446A50B72197}" type="presOf" srcId="{9CCE4615-185F-4D86-A735-8F540C36B72D}" destId="{E0671DA9-495B-49A1-8D1D-42E8A25CAB6D}" srcOrd="0" destOrd="1" presId="urn:microsoft.com/office/officeart/2005/8/layout/vList5"/>
    <dgm:cxn modelId="{81B2AB1D-0780-4919-845E-FE4E103EF094}" srcId="{F33DE84F-8B43-498B-837C-5410211A164B}" destId="{2A7F3A1B-6346-48A4-AD70-5A6E294787EC}" srcOrd="0" destOrd="0" parTransId="{B846588C-5BFC-4302-98B0-E5A715DE158D}" sibTransId="{B0FD951A-4CC9-4932-ABC8-26B8DD93D682}"/>
    <dgm:cxn modelId="{4E326502-D9A0-499D-B9C9-AF7EFF5C80F8}" type="presOf" srcId="{49EC5ABB-07CB-432A-ABA0-AB633338E68C}" destId="{E0671DA9-495B-49A1-8D1D-42E8A25CAB6D}" srcOrd="0" destOrd="2" presId="urn:microsoft.com/office/officeart/2005/8/layout/vList5"/>
    <dgm:cxn modelId="{5808B937-86D9-4B2E-AF83-1C0E92601344}" type="presOf" srcId="{C363A988-CBF3-40AC-A1C7-65B706FFB5F7}" destId="{E0671DA9-495B-49A1-8D1D-42E8A25CAB6D}" srcOrd="0" destOrd="0" presId="urn:microsoft.com/office/officeart/2005/8/layout/vList5"/>
    <dgm:cxn modelId="{66BD6977-4113-410A-A796-98A698E730BB}" type="presOf" srcId="{2C082D45-BB1A-4165-84F6-9F5FFA8E12DD}" destId="{E22D8DFE-C1D4-4A40-A9EC-7D7403FF4217}" srcOrd="0" destOrd="0" presId="urn:microsoft.com/office/officeart/2005/8/layout/vList5"/>
    <dgm:cxn modelId="{B60C9E24-2A86-4272-9A39-4018290D799A}" srcId="{0C9925E9-0A57-487C-A410-E2B4733AE53F}" destId="{48BBF51F-EFC8-4357-8A57-5B3ED6FAE3D1}" srcOrd="2" destOrd="0" parTransId="{98EE444C-E958-43D5-91DA-9F13B6A98348}" sibTransId="{16496A31-2A40-4A8B-BE3A-D1A376D05BA9}"/>
    <dgm:cxn modelId="{6F2E38AF-835F-4E9E-B750-1C501ACD8D63}" type="presOf" srcId="{F33DE84F-8B43-498B-837C-5410211A164B}" destId="{DE5DF6A7-50C6-465E-8E38-33C61B60E34F}" srcOrd="0" destOrd="0" presId="urn:microsoft.com/office/officeart/2005/8/layout/vList5"/>
    <dgm:cxn modelId="{62090F6E-FA27-499F-80FE-A15E19209E22}" type="presOf" srcId="{0C9925E9-0A57-487C-A410-E2B4733AE53F}" destId="{D24AAB7F-DCAB-4479-9DFF-DDC5CDD7A726}" srcOrd="0" destOrd="0" presId="urn:microsoft.com/office/officeart/2005/8/layout/vList5"/>
    <dgm:cxn modelId="{B718C2B7-AFB7-4B94-9F45-8AF533EEFE1A}" srcId="{0C9925E9-0A57-487C-A410-E2B4733AE53F}" destId="{A476FB8D-7613-429C-8D0B-45B3750F0E43}" srcOrd="1" destOrd="0" parTransId="{C9B20BAE-198F-4517-A352-8106E3EEDCFC}" sibTransId="{704E3F82-D8BA-48AA-9017-BC35C2A9F966}"/>
    <dgm:cxn modelId="{23EF1821-F57C-4085-BDC6-4A8A0FD8E2FA}" srcId="{0C9925E9-0A57-487C-A410-E2B4733AE53F}" destId="{2C082D45-BB1A-4165-84F6-9F5FFA8E12DD}" srcOrd="0" destOrd="0" parTransId="{86BFC52A-94F5-4549-896B-D853F7C31A7F}" sibTransId="{5AD8DC5F-0903-40AB-BD3A-4D684F574ACC}"/>
    <dgm:cxn modelId="{8015120C-170F-482A-B118-AA2AC418831F}" type="presOf" srcId="{2A7F3A1B-6346-48A4-AD70-5A6E294787EC}" destId="{C18894A8-06CE-46B4-A97A-ED33727279E5}" srcOrd="0" destOrd="0" presId="urn:microsoft.com/office/officeart/2005/8/layout/vList5"/>
    <dgm:cxn modelId="{7B9CE9EC-6DF3-4508-994A-D7D89560A338}" srcId="{2A7F3A1B-6346-48A4-AD70-5A6E294787EC}" destId="{C363A988-CBF3-40AC-A1C7-65B706FFB5F7}" srcOrd="0" destOrd="0" parTransId="{B47D8751-0535-445D-A96E-F19707F24BEB}" sibTransId="{7058A835-E551-479B-AC5B-1D8700D9F1A0}"/>
    <dgm:cxn modelId="{4E262A1D-000B-437C-82F5-789EC9E3404E}" type="presOf" srcId="{A476FB8D-7613-429C-8D0B-45B3750F0E43}" destId="{E22D8DFE-C1D4-4A40-A9EC-7D7403FF4217}" srcOrd="0" destOrd="1" presId="urn:microsoft.com/office/officeart/2005/8/layout/vList5"/>
    <dgm:cxn modelId="{437D6B21-0ECD-4237-BAB0-F7293587154F}" srcId="{2A7F3A1B-6346-48A4-AD70-5A6E294787EC}" destId="{9CCE4615-185F-4D86-A735-8F540C36B72D}" srcOrd="1" destOrd="0" parTransId="{324E1CFA-54DC-4CCD-8558-DCE75B9365B0}" sibTransId="{3850E9BB-A4D7-4126-9494-CE758136CDF3}"/>
    <dgm:cxn modelId="{69B332DB-413D-4FA7-9A9E-1B96415E02E2}" srcId="{2A7F3A1B-6346-48A4-AD70-5A6E294787EC}" destId="{49EC5ABB-07CB-432A-ABA0-AB633338E68C}" srcOrd="2" destOrd="0" parTransId="{F51F0C80-0A5D-45E7-AF4C-F987FE409320}" sibTransId="{1CB62A8F-59C8-4D77-95A6-CD4816481468}"/>
    <dgm:cxn modelId="{1DC98E86-2803-4D70-A810-90A696A75F7F}" srcId="{F33DE84F-8B43-498B-837C-5410211A164B}" destId="{0C9925E9-0A57-487C-A410-E2B4733AE53F}" srcOrd="1" destOrd="0" parTransId="{2E4E9661-BEEE-4B13-B12F-E660FE80E367}" sibTransId="{D4041F95-5429-46BF-984A-492E4F57FF0E}"/>
    <dgm:cxn modelId="{16E8D3AE-8DF8-470A-8FCF-2E43A804C647}" type="presOf" srcId="{48BBF51F-EFC8-4357-8A57-5B3ED6FAE3D1}" destId="{E22D8DFE-C1D4-4A40-A9EC-7D7403FF4217}" srcOrd="0" destOrd="2" presId="urn:microsoft.com/office/officeart/2005/8/layout/vList5"/>
    <dgm:cxn modelId="{44005413-87B0-44F7-A662-7A7326C302E8}" type="presParOf" srcId="{DE5DF6A7-50C6-465E-8E38-33C61B60E34F}" destId="{A9B3B8E3-95A4-4FAE-8355-0489B46EFACF}" srcOrd="0" destOrd="0" presId="urn:microsoft.com/office/officeart/2005/8/layout/vList5"/>
    <dgm:cxn modelId="{1EF2DA2E-C8AB-4561-83CD-D4062A1FD4FC}" type="presParOf" srcId="{A9B3B8E3-95A4-4FAE-8355-0489B46EFACF}" destId="{C18894A8-06CE-46B4-A97A-ED33727279E5}" srcOrd="0" destOrd="0" presId="urn:microsoft.com/office/officeart/2005/8/layout/vList5"/>
    <dgm:cxn modelId="{10E9273D-3D29-42FA-856C-1B71DC44569F}" type="presParOf" srcId="{A9B3B8E3-95A4-4FAE-8355-0489B46EFACF}" destId="{E0671DA9-495B-49A1-8D1D-42E8A25CAB6D}" srcOrd="1" destOrd="0" presId="urn:microsoft.com/office/officeart/2005/8/layout/vList5"/>
    <dgm:cxn modelId="{8A8D1835-B4B5-4F0F-B9F0-5AB74D4E2C9B}" type="presParOf" srcId="{DE5DF6A7-50C6-465E-8E38-33C61B60E34F}" destId="{45F1E675-0706-4AA5-9979-5CC77AE42CC7}" srcOrd="1" destOrd="0" presId="urn:microsoft.com/office/officeart/2005/8/layout/vList5"/>
    <dgm:cxn modelId="{582AAA0D-3FBB-40C8-959C-98634828090B}" type="presParOf" srcId="{DE5DF6A7-50C6-465E-8E38-33C61B60E34F}" destId="{050DABEF-AB79-4F83-9839-651F90966801}" srcOrd="2" destOrd="0" presId="urn:microsoft.com/office/officeart/2005/8/layout/vList5"/>
    <dgm:cxn modelId="{4B78FE16-C498-406F-B81A-7E5C590449CB}" type="presParOf" srcId="{050DABEF-AB79-4F83-9839-651F90966801}" destId="{D24AAB7F-DCAB-4479-9DFF-DDC5CDD7A726}" srcOrd="0" destOrd="0" presId="urn:microsoft.com/office/officeart/2005/8/layout/vList5"/>
    <dgm:cxn modelId="{D07CC284-BEF6-40B2-8AE2-097BCD6643CB}" type="presParOf" srcId="{050DABEF-AB79-4F83-9839-651F90966801}" destId="{E22D8DFE-C1D4-4A40-A9EC-7D7403FF421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33DE84F-8B43-498B-837C-5410211A164B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2A7F3A1B-6346-48A4-AD70-5A6E294787EC}">
      <dgm:prSet phldrT="[文本]"/>
      <dgm:spPr/>
      <dgm:t>
        <a:bodyPr/>
        <a:lstStyle/>
        <a:p>
          <a:r>
            <a:rPr lang="zh-CN" altLang="en-US" b="1" dirty="0" smtClean="0"/>
            <a:t>比拟</a:t>
          </a:r>
          <a:endParaRPr lang="zh-CN" altLang="en-US" b="1" dirty="0"/>
        </a:p>
      </dgm:t>
    </dgm:pt>
    <dgm:pt modelId="{B846588C-5BFC-4302-98B0-E5A715DE158D}" type="par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B0FD951A-4CC9-4932-ABC8-26B8DD93D682}" type="sib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C363A988-CBF3-40AC-A1C7-65B706FFB5F7}">
      <dgm:prSet phldrT="[文本]"/>
      <dgm:spPr/>
      <dgm:t>
        <a:bodyPr/>
        <a:lstStyle/>
        <a:p>
          <a:r>
            <a:rPr lang="zh-CN" altLang="en-US" b="1" dirty="0" smtClean="0"/>
            <a:t>把物当做人、把人当做物、把甲当做乙</a:t>
          </a:r>
          <a:endParaRPr lang="zh-CN" altLang="en-US" b="1" dirty="0"/>
        </a:p>
      </dgm:t>
    </dgm:pt>
    <dgm:pt modelId="{B47D8751-0535-445D-A96E-F19707F24BEB}" type="par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7058A835-E551-479B-AC5B-1D8700D9F1A0}" type="sib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9CCE4615-185F-4D86-A735-8F540C36B72D}">
      <dgm:prSet phldrT="[文本]"/>
      <dgm:spPr/>
      <dgm:t>
        <a:bodyPr/>
        <a:lstStyle/>
        <a:p>
          <a:r>
            <a:rPr lang="zh-CN" altLang="en-US" b="1" dirty="0" smtClean="0"/>
            <a:t>作用：感情强烈、形象生动、表意丰富</a:t>
          </a:r>
          <a:endParaRPr lang="zh-CN" altLang="en-US" b="1" dirty="0"/>
        </a:p>
      </dgm:t>
    </dgm:pt>
    <dgm:pt modelId="{324E1CFA-54DC-4CCD-8558-DCE75B9365B0}" type="par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3850E9BB-A4D7-4126-9494-CE758136CDF3}" type="sib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0C9925E9-0A57-487C-A410-E2B4733AE53F}">
      <dgm:prSet phldrT="[文本]"/>
      <dgm:spPr/>
      <dgm:t>
        <a:bodyPr/>
        <a:lstStyle/>
        <a:p>
          <a:r>
            <a:rPr lang="zh-CN" altLang="en-US" b="1" dirty="0" smtClean="0"/>
            <a:t>夸张</a:t>
          </a:r>
          <a:endParaRPr lang="zh-CN" altLang="en-US" b="1" dirty="0"/>
        </a:p>
      </dgm:t>
    </dgm:pt>
    <dgm:pt modelId="{2E4E9661-BEEE-4B13-B12F-E660FE80E367}" type="parTrans" cxnId="{1DC98E86-2803-4D70-A810-90A696A75F7F}">
      <dgm:prSet/>
      <dgm:spPr/>
      <dgm:t>
        <a:bodyPr/>
        <a:lstStyle/>
        <a:p>
          <a:endParaRPr lang="zh-CN" altLang="en-US" b="1"/>
        </a:p>
      </dgm:t>
    </dgm:pt>
    <dgm:pt modelId="{D4041F95-5429-46BF-984A-492E4F57FF0E}" type="sibTrans" cxnId="{1DC98E86-2803-4D70-A810-90A696A75F7F}">
      <dgm:prSet/>
      <dgm:spPr/>
      <dgm:t>
        <a:bodyPr/>
        <a:lstStyle/>
        <a:p>
          <a:endParaRPr lang="zh-CN" altLang="en-US" b="1"/>
        </a:p>
      </dgm:t>
    </dgm:pt>
    <dgm:pt modelId="{2C082D45-BB1A-4165-84F6-9F5FFA8E12DD}">
      <dgm:prSet custT="1"/>
      <dgm:spPr/>
      <dgm:t>
        <a:bodyPr/>
        <a:lstStyle/>
        <a:p>
          <a:r>
            <a:rPr lang="zh-CN" altLang="en-US" sz="1600" b="1" dirty="0" smtClean="0"/>
            <a:t>故意言过其实，对客观的人、事物尽力做扩大或缩小的描述</a:t>
          </a:r>
          <a:endParaRPr lang="zh-CN" altLang="en-US" sz="1600" b="1" dirty="0"/>
        </a:p>
      </dgm:t>
    </dgm:pt>
    <dgm:pt modelId="{86BFC52A-94F5-4549-896B-D853F7C31A7F}" type="parTrans" cxnId="{23EF1821-F57C-4085-BDC6-4A8A0FD8E2FA}">
      <dgm:prSet/>
      <dgm:spPr/>
      <dgm:t>
        <a:bodyPr/>
        <a:lstStyle/>
        <a:p>
          <a:endParaRPr lang="zh-CN" altLang="en-US" b="1"/>
        </a:p>
      </dgm:t>
    </dgm:pt>
    <dgm:pt modelId="{5AD8DC5F-0903-40AB-BD3A-4D684F574ACC}" type="sibTrans" cxnId="{23EF1821-F57C-4085-BDC6-4A8A0FD8E2FA}">
      <dgm:prSet/>
      <dgm:spPr/>
      <dgm:t>
        <a:bodyPr/>
        <a:lstStyle/>
        <a:p>
          <a:endParaRPr lang="zh-CN" altLang="en-US" b="1"/>
        </a:p>
      </dgm:t>
    </dgm:pt>
    <dgm:pt modelId="{49EC5ABB-07CB-432A-ABA0-AB633338E68C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</a:rPr>
            <a:t>小花猫张着大眼，无辜的望着妹妹。</a:t>
          </a:r>
          <a:endParaRPr lang="zh-CN" altLang="en-US" b="1" dirty="0">
            <a:solidFill>
              <a:srgbClr val="FF0000"/>
            </a:solidFill>
          </a:endParaRPr>
        </a:p>
      </dgm:t>
    </dgm:pt>
    <dgm:pt modelId="{F51F0C80-0A5D-45E7-AF4C-F987FE409320}" type="par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1CB62A8F-59C8-4D77-95A6-CD4816481468}" type="sib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A476FB8D-7613-429C-8D0B-45B3750F0E43}">
      <dgm:prSet custT="1"/>
      <dgm:spPr/>
      <dgm:t>
        <a:bodyPr/>
        <a:lstStyle/>
        <a:p>
          <a:r>
            <a:rPr lang="zh-CN" altLang="en-US" sz="1600" b="1" dirty="0" smtClean="0"/>
            <a:t>作用：揭示本质，给人以启示；烘托气氛，增强感染力；增强联想，创造气氛。</a:t>
          </a:r>
          <a:endParaRPr lang="zh-CN" altLang="en-US" sz="1600" b="1" dirty="0"/>
        </a:p>
      </dgm:t>
    </dgm:pt>
    <dgm:pt modelId="{C9B20BAE-198F-4517-A352-8106E3EEDCFC}" type="parTrans" cxnId="{B718C2B7-AFB7-4B94-9F45-8AF533EEFE1A}">
      <dgm:prSet/>
      <dgm:spPr/>
      <dgm:t>
        <a:bodyPr/>
        <a:lstStyle/>
        <a:p>
          <a:endParaRPr lang="zh-CN" altLang="en-US"/>
        </a:p>
      </dgm:t>
    </dgm:pt>
    <dgm:pt modelId="{704E3F82-D8BA-48AA-9017-BC35C2A9F966}" type="sibTrans" cxnId="{B718C2B7-AFB7-4B94-9F45-8AF533EEFE1A}">
      <dgm:prSet/>
      <dgm:spPr/>
      <dgm:t>
        <a:bodyPr/>
        <a:lstStyle/>
        <a:p>
          <a:endParaRPr lang="zh-CN" altLang="en-US"/>
        </a:p>
      </dgm:t>
    </dgm:pt>
    <dgm:pt modelId="{48BBF51F-EFC8-4357-8A57-5B3ED6FAE3D1}">
      <dgm:prSet custT="1"/>
      <dgm:spPr/>
      <dgm:t>
        <a:bodyPr/>
        <a:lstStyle/>
        <a:p>
          <a:r>
            <a:rPr lang="zh-CN" altLang="en-US" sz="1600" b="1" dirty="0" smtClean="0">
              <a:solidFill>
                <a:srgbClr val="FF0000"/>
              </a:solidFill>
            </a:rPr>
            <a:t>他听到这个消息，笑得嘴都裂了。</a:t>
          </a:r>
          <a:endParaRPr lang="zh-CN" altLang="en-US" sz="1600" b="1" dirty="0">
            <a:solidFill>
              <a:srgbClr val="FF0000"/>
            </a:solidFill>
          </a:endParaRPr>
        </a:p>
      </dgm:t>
    </dgm:pt>
    <dgm:pt modelId="{98EE444C-E958-43D5-91DA-9F13B6A98348}" type="parTrans" cxnId="{B60C9E24-2A86-4272-9A39-4018290D799A}">
      <dgm:prSet/>
      <dgm:spPr/>
      <dgm:t>
        <a:bodyPr/>
        <a:lstStyle/>
        <a:p>
          <a:endParaRPr lang="zh-CN" altLang="en-US"/>
        </a:p>
      </dgm:t>
    </dgm:pt>
    <dgm:pt modelId="{16496A31-2A40-4A8B-BE3A-D1A376D05BA9}" type="sibTrans" cxnId="{B60C9E24-2A86-4272-9A39-4018290D799A}">
      <dgm:prSet/>
      <dgm:spPr/>
      <dgm:t>
        <a:bodyPr/>
        <a:lstStyle/>
        <a:p>
          <a:endParaRPr lang="zh-CN" altLang="en-US"/>
        </a:p>
      </dgm:t>
    </dgm:pt>
    <dgm:pt modelId="{DE5DF6A7-50C6-465E-8E38-33C61B60E34F}" type="pres">
      <dgm:prSet presAssocID="{F33DE84F-8B43-498B-837C-5410211A164B}" presName="Name0" presStyleCnt="0">
        <dgm:presLayoutVars>
          <dgm:dir/>
          <dgm:animLvl val="lvl"/>
          <dgm:resizeHandles val="exact"/>
        </dgm:presLayoutVars>
      </dgm:prSet>
      <dgm:spPr/>
    </dgm:pt>
    <dgm:pt modelId="{A9B3B8E3-95A4-4FAE-8355-0489B46EFACF}" type="pres">
      <dgm:prSet presAssocID="{2A7F3A1B-6346-48A4-AD70-5A6E294787EC}" presName="linNode" presStyleCnt="0"/>
      <dgm:spPr/>
    </dgm:pt>
    <dgm:pt modelId="{C18894A8-06CE-46B4-A97A-ED33727279E5}" type="pres">
      <dgm:prSet presAssocID="{2A7F3A1B-6346-48A4-AD70-5A6E294787EC}" presName="parentText" presStyleLbl="node1" presStyleIdx="0" presStyleCnt="2" custScaleX="70206">
        <dgm:presLayoutVars>
          <dgm:chMax val="1"/>
          <dgm:bulletEnabled val="1"/>
        </dgm:presLayoutVars>
      </dgm:prSet>
      <dgm:spPr/>
    </dgm:pt>
    <dgm:pt modelId="{E0671DA9-495B-49A1-8D1D-42E8A25CAB6D}" type="pres">
      <dgm:prSet presAssocID="{2A7F3A1B-6346-48A4-AD70-5A6E294787EC}" presName="descendantText" presStyleLbl="alignAccFollowNode1" presStyleIdx="0" presStyleCnt="2" custScaleX="116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F1E675-0706-4AA5-9979-5CC77AE42CC7}" type="pres">
      <dgm:prSet presAssocID="{B0FD951A-4CC9-4932-ABC8-26B8DD93D682}" presName="sp" presStyleCnt="0"/>
      <dgm:spPr/>
    </dgm:pt>
    <dgm:pt modelId="{050DABEF-AB79-4F83-9839-651F90966801}" type="pres">
      <dgm:prSet presAssocID="{0C9925E9-0A57-487C-A410-E2B4733AE53F}" presName="linNode" presStyleCnt="0"/>
      <dgm:spPr/>
    </dgm:pt>
    <dgm:pt modelId="{D24AAB7F-DCAB-4479-9DFF-DDC5CDD7A726}" type="pres">
      <dgm:prSet presAssocID="{0C9925E9-0A57-487C-A410-E2B4733AE53F}" presName="parentText" presStyleLbl="node1" presStyleIdx="1" presStyleCnt="2" custScaleX="8172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2D8DFE-C1D4-4A40-A9EC-7D7403FF4217}" type="pres">
      <dgm:prSet presAssocID="{0C9925E9-0A57-487C-A410-E2B4733AE53F}" presName="descendantText" presStyleLbl="alignAccFollowNode1" presStyleIdx="1" presStyleCnt="2" custScaleX="1292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692329-C729-4C07-BF6B-7A1738355848}" type="presOf" srcId="{2A7F3A1B-6346-48A4-AD70-5A6E294787EC}" destId="{C18894A8-06CE-46B4-A97A-ED33727279E5}" srcOrd="0" destOrd="0" presId="urn:microsoft.com/office/officeart/2005/8/layout/vList5"/>
    <dgm:cxn modelId="{F1E2807D-BFCF-4DDA-A72D-3767F655E3A7}" type="presOf" srcId="{9CCE4615-185F-4D86-A735-8F540C36B72D}" destId="{E0671DA9-495B-49A1-8D1D-42E8A25CAB6D}" srcOrd="0" destOrd="1" presId="urn:microsoft.com/office/officeart/2005/8/layout/vList5"/>
    <dgm:cxn modelId="{7B9CE9EC-6DF3-4508-994A-D7D89560A338}" srcId="{2A7F3A1B-6346-48A4-AD70-5A6E294787EC}" destId="{C363A988-CBF3-40AC-A1C7-65B706FFB5F7}" srcOrd="0" destOrd="0" parTransId="{B47D8751-0535-445D-A96E-F19707F24BEB}" sibTransId="{7058A835-E551-479B-AC5B-1D8700D9F1A0}"/>
    <dgm:cxn modelId="{DF80B1B0-9552-48EC-846F-FFF7B7F04CEF}" type="presOf" srcId="{0C9925E9-0A57-487C-A410-E2B4733AE53F}" destId="{D24AAB7F-DCAB-4479-9DFF-DDC5CDD7A726}" srcOrd="0" destOrd="0" presId="urn:microsoft.com/office/officeart/2005/8/layout/vList5"/>
    <dgm:cxn modelId="{81B2AB1D-0780-4919-845E-FE4E103EF094}" srcId="{F33DE84F-8B43-498B-837C-5410211A164B}" destId="{2A7F3A1B-6346-48A4-AD70-5A6E294787EC}" srcOrd="0" destOrd="0" parTransId="{B846588C-5BFC-4302-98B0-E5A715DE158D}" sibTransId="{B0FD951A-4CC9-4932-ABC8-26B8DD93D682}"/>
    <dgm:cxn modelId="{23EF1821-F57C-4085-BDC6-4A8A0FD8E2FA}" srcId="{0C9925E9-0A57-487C-A410-E2B4733AE53F}" destId="{2C082D45-BB1A-4165-84F6-9F5FFA8E12DD}" srcOrd="0" destOrd="0" parTransId="{86BFC52A-94F5-4549-896B-D853F7C31A7F}" sibTransId="{5AD8DC5F-0903-40AB-BD3A-4D684F574ACC}"/>
    <dgm:cxn modelId="{B718C2B7-AFB7-4B94-9F45-8AF533EEFE1A}" srcId="{0C9925E9-0A57-487C-A410-E2B4733AE53F}" destId="{A476FB8D-7613-429C-8D0B-45B3750F0E43}" srcOrd="1" destOrd="0" parTransId="{C9B20BAE-198F-4517-A352-8106E3EEDCFC}" sibTransId="{704E3F82-D8BA-48AA-9017-BC35C2A9F966}"/>
    <dgm:cxn modelId="{9CCDE838-2141-4225-8620-64900C78B701}" type="presOf" srcId="{A476FB8D-7613-429C-8D0B-45B3750F0E43}" destId="{E22D8DFE-C1D4-4A40-A9EC-7D7403FF4217}" srcOrd="0" destOrd="1" presId="urn:microsoft.com/office/officeart/2005/8/layout/vList5"/>
    <dgm:cxn modelId="{B60C9E24-2A86-4272-9A39-4018290D799A}" srcId="{0C9925E9-0A57-487C-A410-E2B4733AE53F}" destId="{48BBF51F-EFC8-4357-8A57-5B3ED6FAE3D1}" srcOrd="2" destOrd="0" parTransId="{98EE444C-E958-43D5-91DA-9F13B6A98348}" sibTransId="{16496A31-2A40-4A8B-BE3A-D1A376D05BA9}"/>
    <dgm:cxn modelId="{2543A5DA-ACDE-4E12-98AF-8CE2E9C72ECD}" type="presOf" srcId="{2C082D45-BB1A-4165-84F6-9F5FFA8E12DD}" destId="{E22D8DFE-C1D4-4A40-A9EC-7D7403FF4217}" srcOrd="0" destOrd="0" presId="urn:microsoft.com/office/officeart/2005/8/layout/vList5"/>
    <dgm:cxn modelId="{1DC98E86-2803-4D70-A810-90A696A75F7F}" srcId="{F33DE84F-8B43-498B-837C-5410211A164B}" destId="{0C9925E9-0A57-487C-A410-E2B4733AE53F}" srcOrd="1" destOrd="0" parTransId="{2E4E9661-BEEE-4B13-B12F-E660FE80E367}" sibTransId="{D4041F95-5429-46BF-984A-492E4F57FF0E}"/>
    <dgm:cxn modelId="{310635D1-199C-4872-8BD4-45330CD48E19}" type="presOf" srcId="{F33DE84F-8B43-498B-837C-5410211A164B}" destId="{DE5DF6A7-50C6-465E-8E38-33C61B60E34F}" srcOrd="0" destOrd="0" presId="urn:microsoft.com/office/officeart/2005/8/layout/vList5"/>
    <dgm:cxn modelId="{90AA5D31-B1E0-457C-8556-552D874DCDE6}" type="presOf" srcId="{48BBF51F-EFC8-4357-8A57-5B3ED6FAE3D1}" destId="{E22D8DFE-C1D4-4A40-A9EC-7D7403FF4217}" srcOrd="0" destOrd="2" presId="urn:microsoft.com/office/officeart/2005/8/layout/vList5"/>
    <dgm:cxn modelId="{69B332DB-413D-4FA7-9A9E-1B96415E02E2}" srcId="{2A7F3A1B-6346-48A4-AD70-5A6E294787EC}" destId="{49EC5ABB-07CB-432A-ABA0-AB633338E68C}" srcOrd="2" destOrd="0" parTransId="{F51F0C80-0A5D-45E7-AF4C-F987FE409320}" sibTransId="{1CB62A8F-59C8-4D77-95A6-CD4816481468}"/>
    <dgm:cxn modelId="{15DF206D-36E7-41A2-AC92-2AF627157E6F}" type="presOf" srcId="{49EC5ABB-07CB-432A-ABA0-AB633338E68C}" destId="{E0671DA9-495B-49A1-8D1D-42E8A25CAB6D}" srcOrd="0" destOrd="2" presId="urn:microsoft.com/office/officeart/2005/8/layout/vList5"/>
    <dgm:cxn modelId="{B7E5F6DB-C081-4BED-8675-D172BDA38595}" type="presOf" srcId="{C363A988-CBF3-40AC-A1C7-65B706FFB5F7}" destId="{E0671DA9-495B-49A1-8D1D-42E8A25CAB6D}" srcOrd="0" destOrd="0" presId="urn:microsoft.com/office/officeart/2005/8/layout/vList5"/>
    <dgm:cxn modelId="{437D6B21-0ECD-4237-BAB0-F7293587154F}" srcId="{2A7F3A1B-6346-48A4-AD70-5A6E294787EC}" destId="{9CCE4615-185F-4D86-A735-8F540C36B72D}" srcOrd="1" destOrd="0" parTransId="{324E1CFA-54DC-4CCD-8558-DCE75B9365B0}" sibTransId="{3850E9BB-A4D7-4126-9494-CE758136CDF3}"/>
    <dgm:cxn modelId="{69F4F2E0-0265-490B-99C8-677436A6DFB0}" type="presParOf" srcId="{DE5DF6A7-50C6-465E-8E38-33C61B60E34F}" destId="{A9B3B8E3-95A4-4FAE-8355-0489B46EFACF}" srcOrd="0" destOrd="0" presId="urn:microsoft.com/office/officeart/2005/8/layout/vList5"/>
    <dgm:cxn modelId="{51752AEF-CC8F-4AB5-AA17-DD85DF40B967}" type="presParOf" srcId="{A9B3B8E3-95A4-4FAE-8355-0489B46EFACF}" destId="{C18894A8-06CE-46B4-A97A-ED33727279E5}" srcOrd="0" destOrd="0" presId="urn:microsoft.com/office/officeart/2005/8/layout/vList5"/>
    <dgm:cxn modelId="{FF8D141D-D3CB-4CA8-AA60-573143D1B5D0}" type="presParOf" srcId="{A9B3B8E3-95A4-4FAE-8355-0489B46EFACF}" destId="{E0671DA9-495B-49A1-8D1D-42E8A25CAB6D}" srcOrd="1" destOrd="0" presId="urn:microsoft.com/office/officeart/2005/8/layout/vList5"/>
    <dgm:cxn modelId="{FD25C1FD-0D52-4880-8E6E-97A59DFB7D86}" type="presParOf" srcId="{DE5DF6A7-50C6-465E-8E38-33C61B60E34F}" destId="{45F1E675-0706-4AA5-9979-5CC77AE42CC7}" srcOrd="1" destOrd="0" presId="urn:microsoft.com/office/officeart/2005/8/layout/vList5"/>
    <dgm:cxn modelId="{60A78213-C84D-491F-9B05-5D22CE21D43E}" type="presParOf" srcId="{DE5DF6A7-50C6-465E-8E38-33C61B60E34F}" destId="{050DABEF-AB79-4F83-9839-651F90966801}" srcOrd="2" destOrd="0" presId="urn:microsoft.com/office/officeart/2005/8/layout/vList5"/>
    <dgm:cxn modelId="{EEF09C83-4C24-4BF1-B8DB-4375DB7F9B17}" type="presParOf" srcId="{050DABEF-AB79-4F83-9839-651F90966801}" destId="{D24AAB7F-DCAB-4479-9DFF-DDC5CDD7A726}" srcOrd="0" destOrd="0" presId="urn:microsoft.com/office/officeart/2005/8/layout/vList5"/>
    <dgm:cxn modelId="{7D8CB0D6-71AC-4E61-B6E2-A9B2CAD93B9A}" type="presParOf" srcId="{050DABEF-AB79-4F83-9839-651F90966801}" destId="{E22D8DFE-C1D4-4A40-A9EC-7D7403FF421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33DE84F-8B43-498B-837C-5410211A164B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2A7F3A1B-6346-48A4-AD70-5A6E294787EC}">
      <dgm:prSet phldrT="[文本]"/>
      <dgm:spPr/>
      <dgm:t>
        <a:bodyPr/>
        <a:lstStyle/>
        <a:p>
          <a:r>
            <a:rPr lang="zh-CN" altLang="en-US" b="1" dirty="0" smtClean="0"/>
            <a:t>排比</a:t>
          </a:r>
          <a:endParaRPr lang="zh-CN" altLang="en-US" b="1" dirty="0"/>
        </a:p>
      </dgm:t>
    </dgm:pt>
    <dgm:pt modelId="{B846588C-5BFC-4302-98B0-E5A715DE158D}" type="par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B0FD951A-4CC9-4932-ABC8-26B8DD93D682}" type="sibTrans" cxnId="{81B2AB1D-0780-4919-845E-FE4E103EF094}">
      <dgm:prSet/>
      <dgm:spPr/>
      <dgm:t>
        <a:bodyPr/>
        <a:lstStyle/>
        <a:p>
          <a:endParaRPr lang="zh-CN" altLang="en-US" b="1"/>
        </a:p>
      </dgm:t>
    </dgm:pt>
    <dgm:pt modelId="{C363A988-CBF3-40AC-A1C7-65B706FFB5F7}">
      <dgm:prSet phldrT="[文本]"/>
      <dgm:spPr/>
      <dgm:t>
        <a:bodyPr/>
        <a:lstStyle/>
        <a:p>
          <a:r>
            <a:rPr lang="zh-CN" altLang="en-US" b="1" dirty="0" smtClean="0"/>
            <a:t>把三个或者三个以上结构相同或相似、语气一致、意思密切联系的句子或短语排列起来</a:t>
          </a:r>
          <a:endParaRPr lang="zh-CN" altLang="en-US" b="1" dirty="0"/>
        </a:p>
      </dgm:t>
    </dgm:pt>
    <dgm:pt modelId="{B47D8751-0535-445D-A96E-F19707F24BEB}" type="par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7058A835-E551-479B-AC5B-1D8700D9F1A0}" type="sibTrans" cxnId="{7B9CE9EC-6DF3-4508-994A-D7D89560A338}">
      <dgm:prSet/>
      <dgm:spPr/>
      <dgm:t>
        <a:bodyPr/>
        <a:lstStyle/>
        <a:p>
          <a:endParaRPr lang="zh-CN" altLang="en-US" b="1"/>
        </a:p>
      </dgm:t>
    </dgm:pt>
    <dgm:pt modelId="{9CCE4615-185F-4D86-A735-8F540C36B72D}">
      <dgm:prSet phldrT="[文本]"/>
      <dgm:spPr/>
      <dgm:t>
        <a:bodyPr/>
        <a:lstStyle/>
        <a:p>
          <a:r>
            <a:rPr lang="zh-CN" altLang="en-US" b="1" dirty="0" smtClean="0"/>
            <a:t>作用：表达强烈奔放的感情；周密地说明复杂的事理；增强语言的气势；突出文章的重心。</a:t>
          </a:r>
          <a:endParaRPr lang="zh-CN" altLang="en-US" b="1" dirty="0"/>
        </a:p>
      </dgm:t>
    </dgm:pt>
    <dgm:pt modelId="{324E1CFA-54DC-4CCD-8558-DCE75B9365B0}" type="par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3850E9BB-A4D7-4126-9494-CE758136CDF3}" type="sibTrans" cxnId="{437D6B21-0ECD-4237-BAB0-F7293587154F}">
      <dgm:prSet/>
      <dgm:spPr/>
      <dgm:t>
        <a:bodyPr/>
        <a:lstStyle/>
        <a:p>
          <a:endParaRPr lang="zh-CN" altLang="en-US" b="1"/>
        </a:p>
      </dgm:t>
    </dgm:pt>
    <dgm:pt modelId="{49EC5ABB-07CB-432A-ABA0-AB633338E68C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0000"/>
              </a:solidFill>
            </a:rPr>
            <a:t>他们的品质是那样的纯洁和高尚，他们的意志是那样的坚韧和刚强，他们的气质是那样的淳朴和谦逊，他们的胸怀是那样的美丽和宽广。</a:t>
          </a:r>
          <a:endParaRPr lang="zh-CN" altLang="en-US" b="1" dirty="0">
            <a:solidFill>
              <a:srgbClr val="FF0000"/>
            </a:solidFill>
          </a:endParaRPr>
        </a:p>
      </dgm:t>
    </dgm:pt>
    <dgm:pt modelId="{F51F0C80-0A5D-45E7-AF4C-F987FE409320}" type="par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1CB62A8F-59C8-4D77-95A6-CD4816481468}" type="sibTrans" cxnId="{69B332DB-413D-4FA7-9A9E-1B96415E02E2}">
      <dgm:prSet/>
      <dgm:spPr/>
      <dgm:t>
        <a:bodyPr/>
        <a:lstStyle/>
        <a:p>
          <a:endParaRPr lang="zh-CN" altLang="en-US" b="1"/>
        </a:p>
      </dgm:t>
    </dgm:pt>
    <dgm:pt modelId="{DE5DF6A7-50C6-465E-8E38-33C61B60E34F}" type="pres">
      <dgm:prSet presAssocID="{F33DE84F-8B43-498B-837C-5410211A164B}" presName="Name0" presStyleCnt="0">
        <dgm:presLayoutVars>
          <dgm:dir/>
          <dgm:animLvl val="lvl"/>
          <dgm:resizeHandles val="exact"/>
        </dgm:presLayoutVars>
      </dgm:prSet>
      <dgm:spPr/>
    </dgm:pt>
    <dgm:pt modelId="{A9B3B8E3-95A4-4FAE-8355-0489B46EFACF}" type="pres">
      <dgm:prSet presAssocID="{2A7F3A1B-6346-48A4-AD70-5A6E294787EC}" presName="linNode" presStyleCnt="0"/>
      <dgm:spPr/>
    </dgm:pt>
    <dgm:pt modelId="{C18894A8-06CE-46B4-A97A-ED33727279E5}" type="pres">
      <dgm:prSet presAssocID="{2A7F3A1B-6346-48A4-AD70-5A6E294787EC}" presName="parentText" presStyleLbl="node1" presStyleIdx="0" presStyleCnt="1" custScaleX="70206">
        <dgm:presLayoutVars>
          <dgm:chMax val="1"/>
          <dgm:bulletEnabled val="1"/>
        </dgm:presLayoutVars>
      </dgm:prSet>
      <dgm:spPr/>
    </dgm:pt>
    <dgm:pt modelId="{E0671DA9-495B-49A1-8D1D-42E8A25CAB6D}" type="pres">
      <dgm:prSet presAssocID="{2A7F3A1B-6346-48A4-AD70-5A6E294787EC}" presName="descendantText" presStyleLbl="alignAccFollowNode1" presStyleIdx="0" presStyleCnt="1" custScaleX="116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9CE9EC-6DF3-4508-994A-D7D89560A338}" srcId="{2A7F3A1B-6346-48A4-AD70-5A6E294787EC}" destId="{C363A988-CBF3-40AC-A1C7-65B706FFB5F7}" srcOrd="0" destOrd="0" parTransId="{B47D8751-0535-445D-A96E-F19707F24BEB}" sibTransId="{7058A835-E551-479B-AC5B-1D8700D9F1A0}"/>
    <dgm:cxn modelId="{9D5DC206-F1D9-4E69-9B10-5BC1611430B9}" type="presOf" srcId="{F33DE84F-8B43-498B-837C-5410211A164B}" destId="{DE5DF6A7-50C6-465E-8E38-33C61B60E34F}" srcOrd="0" destOrd="0" presId="urn:microsoft.com/office/officeart/2005/8/layout/vList5"/>
    <dgm:cxn modelId="{2340C8BB-922F-4C84-BBF5-6743B63DA986}" type="presOf" srcId="{C363A988-CBF3-40AC-A1C7-65B706FFB5F7}" destId="{E0671DA9-495B-49A1-8D1D-42E8A25CAB6D}" srcOrd="0" destOrd="0" presId="urn:microsoft.com/office/officeart/2005/8/layout/vList5"/>
    <dgm:cxn modelId="{69B332DB-413D-4FA7-9A9E-1B96415E02E2}" srcId="{2A7F3A1B-6346-48A4-AD70-5A6E294787EC}" destId="{49EC5ABB-07CB-432A-ABA0-AB633338E68C}" srcOrd="2" destOrd="0" parTransId="{F51F0C80-0A5D-45E7-AF4C-F987FE409320}" sibTransId="{1CB62A8F-59C8-4D77-95A6-CD4816481468}"/>
    <dgm:cxn modelId="{BABA2FE9-5A44-4BCB-86C2-2B47B7557B7F}" type="presOf" srcId="{49EC5ABB-07CB-432A-ABA0-AB633338E68C}" destId="{E0671DA9-495B-49A1-8D1D-42E8A25CAB6D}" srcOrd="0" destOrd="2" presId="urn:microsoft.com/office/officeart/2005/8/layout/vList5"/>
    <dgm:cxn modelId="{5F50E69B-7558-4CED-8576-EB0A18F91901}" type="presOf" srcId="{2A7F3A1B-6346-48A4-AD70-5A6E294787EC}" destId="{C18894A8-06CE-46B4-A97A-ED33727279E5}" srcOrd="0" destOrd="0" presId="urn:microsoft.com/office/officeart/2005/8/layout/vList5"/>
    <dgm:cxn modelId="{81B2AB1D-0780-4919-845E-FE4E103EF094}" srcId="{F33DE84F-8B43-498B-837C-5410211A164B}" destId="{2A7F3A1B-6346-48A4-AD70-5A6E294787EC}" srcOrd="0" destOrd="0" parTransId="{B846588C-5BFC-4302-98B0-E5A715DE158D}" sibTransId="{B0FD951A-4CC9-4932-ABC8-26B8DD93D682}"/>
    <dgm:cxn modelId="{1B303427-F008-4056-B96F-51790FC565B6}" type="presOf" srcId="{9CCE4615-185F-4D86-A735-8F540C36B72D}" destId="{E0671DA9-495B-49A1-8D1D-42E8A25CAB6D}" srcOrd="0" destOrd="1" presId="urn:microsoft.com/office/officeart/2005/8/layout/vList5"/>
    <dgm:cxn modelId="{437D6B21-0ECD-4237-BAB0-F7293587154F}" srcId="{2A7F3A1B-6346-48A4-AD70-5A6E294787EC}" destId="{9CCE4615-185F-4D86-A735-8F540C36B72D}" srcOrd="1" destOrd="0" parTransId="{324E1CFA-54DC-4CCD-8558-DCE75B9365B0}" sibTransId="{3850E9BB-A4D7-4126-9494-CE758136CDF3}"/>
    <dgm:cxn modelId="{39C8D2B8-E99E-401E-89A3-C7A1410EF713}" type="presParOf" srcId="{DE5DF6A7-50C6-465E-8E38-33C61B60E34F}" destId="{A9B3B8E3-95A4-4FAE-8355-0489B46EFACF}" srcOrd="0" destOrd="0" presId="urn:microsoft.com/office/officeart/2005/8/layout/vList5"/>
    <dgm:cxn modelId="{832D17FC-3E7F-4E7F-9F62-277057364815}" type="presParOf" srcId="{A9B3B8E3-95A4-4FAE-8355-0489B46EFACF}" destId="{C18894A8-06CE-46B4-A97A-ED33727279E5}" srcOrd="0" destOrd="0" presId="urn:microsoft.com/office/officeart/2005/8/layout/vList5"/>
    <dgm:cxn modelId="{E911BDED-1620-4BFD-A215-E30C4594B22C}" type="presParOf" srcId="{A9B3B8E3-95A4-4FAE-8355-0489B46EFACF}" destId="{E0671DA9-495B-49A1-8D1D-42E8A25CAB6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792E364-2EE9-4835-9E6C-C4F3239AB6F2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DA5ED96A-1300-40A6-B5FC-C289E6FF3E0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b="1" dirty="0" smtClean="0">
              <a:solidFill>
                <a:schemeClr val="bg1"/>
              </a:solidFill>
            </a:rPr>
            <a:t>表现手法</a:t>
          </a:r>
        </a:p>
      </dgm:t>
    </dgm:pt>
    <dgm:pt modelId="{F3B4FF94-811D-4AF2-B158-53FE768A5588}" type="parTrans" cxnId="{6CDEA60D-6115-427D-924D-1FC783E1A3A0}">
      <dgm:prSet/>
      <dgm:spPr/>
      <dgm:t>
        <a:bodyPr/>
        <a:lstStyle/>
        <a:p>
          <a:endParaRPr lang="zh-CN" altLang="en-US" sz="1600" b="1"/>
        </a:p>
      </dgm:t>
    </dgm:pt>
    <dgm:pt modelId="{21C529E5-C94E-47A5-A2D4-8ED526B4F115}" type="sibTrans" cxnId="{6CDEA60D-6115-427D-924D-1FC783E1A3A0}">
      <dgm:prSet/>
      <dgm:spPr/>
      <dgm:t>
        <a:bodyPr/>
        <a:lstStyle/>
        <a:p>
          <a:endParaRPr lang="zh-CN" altLang="en-US" sz="1600" b="1"/>
        </a:p>
      </dgm:t>
    </dgm:pt>
    <dgm:pt modelId="{5990522C-A4FC-4412-8259-67CA37887852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800" b="1" dirty="0" smtClean="0">
              <a:solidFill>
                <a:schemeClr val="bg1"/>
              </a:solidFill>
            </a:rPr>
            <a:t>象征、夸张、衬托、渲染、对比、铺垫</a:t>
          </a:r>
          <a:endParaRPr lang="zh-CN" altLang="en-US" sz="2800" b="1" dirty="0">
            <a:solidFill>
              <a:schemeClr val="bg1"/>
            </a:solidFill>
          </a:endParaRPr>
        </a:p>
      </dgm:t>
    </dgm:pt>
    <dgm:pt modelId="{8F792939-EE2D-442E-AC93-AEDB667AA272}" type="parTrans" cxnId="{B5D1D8C8-628A-4DBB-B731-C95FA203042E}">
      <dgm:prSet/>
      <dgm:spPr/>
      <dgm:t>
        <a:bodyPr/>
        <a:lstStyle/>
        <a:p>
          <a:endParaRPr lang="zh-CN" altLang="en-US" sz="1600" b="1"/>
        </a:p>
      </dgm:t>
    </dgm:pt>
    <dgm:pt modelId="{13E58A19-69AD-45C5-B822-AC75D333268B}" type="sibTrans" cxnId="{B5D1D8C8-628A-4DBB-B731-C95FA203042E}">
      <dgm:prSet/>
      <dgm:spPr/>
      <dgm:t>
        <a:bodyPr/>
        <a:lstStyle/>
        <a:p>
          <a:endParaRPr lang="zh-CN" altLang="en-US" sz="1600" b="1"/>
        </a:p>
      </dgm:t>
    </dgm:pt>
    <dgm:pt modelId="{8E58A185-94DF-4792-B8CA-8ADE971A2B7C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000000"/>
              </a:solidFill>
              <a:latin typeface="+mn-ea"/>
            </a:rPr>
            <a:t>表达方法</a:t>
          </a:r>
          <a:endParaRPr lang="zh-CN" altLang="en-US" sz="3200" b="1" dirty="0"/>
        </a:p>
      </dgm:t>
    </dgm:pt>
    <dgm:pt modelId="{B0F53D8E-C3D5-47DB-B141-314309FE6ED1}" type="parTrans" cxnId="{02701E49-BB73-495E-BA08-A111A0349BF4}">
      <dgm:prSet/>
      <dgm:spPr/>
      <dgm:t>
        <a:bodyPr/>
        <a:lstStyle/>
        <a:p>
          <a:endParaRPr lang="zh-CN" altLang="en-US" sz="1600" b="1"/>
        </a:p>
      </dgm:t>
    </dgm:pt>
    <dgm:pt modelId="{C365642B-2F4E-4402-8CA1-B959D766A248}" type="sibTrans" cxnId="{02701E49-BB73-495E-BA08-A111A0349BF4}">
      <dgm:prSet/>
      <dgm:spPr/>
      <dgm:t>
        <a:bodyPr/>
        <a:lstStyle/>
        <a:p>
          <a:endParaRPr lang="zh-CN" altLang="en-US" sz="1600" b="1"/>
        </a:p>
      </dgm:t>
    </dgm:pt>
    <dgm:pt modelId="{8964E4F1-4BCE-4253-BB31-B08DD7BD81FD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000000"/>
              </a:solidFill>
              <a:latin typeface="+mn-ea"/>
            </a:rPr>
            <a:t>下定义、作诠释、分类别、举例子、作比较、打比方、列数字、画图表、引诗文</a:t>
          </a:r>
          <a:endParaRPr lang="zh-CN" altLang="en-US" sz="2800" b="1" dirty="0"/>
        </a:p>
      </dgm:t>
    </dgm:pt>
    <dgm:pt modelId="{74961A2C-AB18-46CB-9742-47DF3FFB3BB4}" type="parTrans" cxnId="{C96B5FCD-C20A-46A7-AD59-5AB3C95DFCFB}">
      <dgm:prSet/>
      <dgm:spPr/>
      <dgm:t>
        <a:bodyPr/>
        <a:lstStyle/>
        <a:p>
          <a:endParaRPr lang="zh-CN" altLang="en-US" sz="1600" b="1"/>
        </a:p>
      </dgm:t>
    </dgm:pt>
    <dgm:pt modelId="{FE646C99-28BF-421A-90D2-2581BB5A7D0B}" type="sibTrans" cxnId="{C96B5FCD-C20A-46A7-AD59-5AB3C95DFCFB}">
      <dgm:prSet/>
      <dgm:spPr/>
      <dgm:t>
        <a:bodyPr/>
        <a:lstStyle/>
        <a:p>
          <a:endParaRPr lang="zh-CN" altLang="en-US" sz="1600" b="1"/>
        </a:p>
      </dgm:t>
    </dgm:pt>
    <dgm:pt modelId="{DC72A950-0C3A-4AF8-BA8B-A2ABFD802B2F}" type="pres">
      <dgm:prSet presAssocID="{5792E364-2EE9-4835-9E6C-C4F3239AB6F2}" presName="linear" presStyleCnt="0">
        <dgm:presLayoutVars>
          <dgm:animLvl val="lvl"/>
          <dgm:resizeHandles val="exact"/>
        </dgm:presLayoutVars>
      </dgm:prSet>
      <dgm:spPr/>
    </dgm:pt>
    <dgm:pt modelId="{72D6C184-A79B-4FB5-9D23-B15B5905A4C0}" type="pres">
      <dgm:prSet presAssocID="{DA5ED96A-1300-40A6-B5FC-C289E6FF3E0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DA5FB5C-A421-462F-BDE8-54270191AEC3}" type="pres">
      <dgm:prSet presAssocID="{DA5ED96A-1300-40A6-B5FC-C289E6FF3E0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FD47F7-EEAE-4809-AD6A-648045EC2BA3}" type="pres">
      <dgm:prSet presAssocID="{8E58A185-94DF-4792-B8CA-8ADE971A2B7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86A1F8-0705-470E-B0E3-4B08252EE526}" type="pres">
      <dgm:prSet presAssocID="{8E58A185-94DF-4792-B8CA-8ADE971A2B7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D1D8C8-628A-4DBB-B731-C95FA203042E}" srcId="{DA5ED96A-1300-40A6-B5FC-C289E6FF3E05}" destId="{5990522C-A4FC-4412-8259-67CA37887852}" srcOrd="0" destOrd="0" parTransId="{8F792939-EE2D-442E-AC93-AEDB667AA272}" sibTransId="{13E58A19-69AD-45C5-B822-AC75D333268B}"/>
    <dgm:cxn modelId="{C96B5FCD-C20A-46A7-AD59-5AB3C95DFCFB}" srcId="{8E58A185-94DF-4792-B8CA-8ADE971A2B7C}" destId="{8964E4F1-4BCE-4253-BB31-B08DD7BD81FD}" srcOrd="0" destOrd="0" parTransId="{74961A2C-AB18-46CB-9742-47DF3FFB3BB4}" sibTransId="{FE646C99-28BF-421A-90D2-2581BB5A7D0B}"/>
    <dgm:cxn modelId="{0F365DEC-E4CC-47A3-8A27-02BBD56A7679}" type="presOf" srcId="{8E58A185-94DF-4792-B8CA-8ADE971A2B7C}" destId="{C5FD47F7-EEAE-4809-AD6A-648045EC2BA3}" srcOrd="0" destOrd="0" presId="urn:microsoft.com/office/officeart/2005/8/layout/vList2"/>
    <dgm:cxn modelId="{0439B4C8-F9A4-49E1-88E7-953FBD769E15}" type="presOf" srcId="{8964E4F1-4BCE-4253-BB31-B08DD7BD81FD}" destId="{5C86A1F8-0705-470E-B0E3-4B08252EE526}" srcOrd="0" destOrd="0" presId="urn:microsoft.com/office/officeart/2005/8/layout/vList2"/>
    <dgm:cxn modelId="{02701E49-BB73-495E-BA08-A111A0349BF4}" srcId="{5792E364-2EE9-4835-9E6C-C4F3239AB6F2}" destId="{8E58A185-94DF-4792-B8CA-8ADE971A2B7C}" srcOrd="1" destOrd="0" parTransId="{B0F53D8E-C3D5-47DB-B141-314309FE6ED1}" sibTransId="{C365642B-2F4E-4402-8CA1-B959D766A248}"/>
    <dgm:cxn modelId="{82CA0D2D-6BC6-46B6-9693-C3207C058891}" type="presOf" srcId="{DA5ED96A-1300-40A6-B5FC-C289E6FF3E05}" destId="{72D6C184-A79B-4FB5-9D23-B15B5905A4C0}" srcOrd="0" destOrd="0" presId="urn:microsoft.com/office/officeart/2005/8/layout/vList2"/>
    <dgm:cxn modelId="{A9A61943-5AA2-4CEC-93BF-75C0B27A7C4C}" type="presOf" srcId="{5792E364-2EE9-4835-9E6C-C4F3239AB6F2}" destId="{DC72A950-0C3A-4AF8-BA8B-A2ABFD802B2F}" srcOrd="0" destOrd="0" presId="urn:microsoft.com/office/officeart/2005/8/layout/vList2"/>
    <dgm:cxn modelId="{6CDEA60D-6115-427D-924D-1FC783E1A3A0}" srcId="{5792E364-2EE9-4835-9E6C-C4F3239AB6F2}" destId="{DA5ED96A-1300-40A6-B5FC-C289E6FF3E05}" srcOrd="0" destOrd="0" parTransId="{F3B4FF94-811D-4AF2-B158-53FE768A5588}" sibTransId="{21C529E5-C94E-47A5-A2D4-8ED526B4F115}"/>
    <dgm:cxn modelId="{2BC2A6B4-702F-45E1-B9E7-702882135CF1}" type="presOf" srcId="{5990522C-A4FC-4412-8259-67CA37887852}" destId="{3DA5FB5C-A421-462F-BDE8-54270191AEC3}" srcOrd="0" destOrd="0" presId="urn:microsoft.com/office/officeart/2005/8/layout/vList2"/>
    <dgm:cxn modelId="{EC0EA552-D413-49DA-A2BB-E959A0448EEA}" type="presParOf" srcId="{DC72A950-0C3A-4AF8-BA8B-A2ABFD802B2F}" destId="{72D6C184-A79B-4FB5-9D23-B15B5905A4C0}" srcOrd="0" destOrd="0" presId="urn:microsoft.com/office/officeart/2005/8/layout/vList2"/>
    <dgm:cxn modelId="{5568F426-8FD2-43B6-B6AE-CBB2A4AB6D52}" type="presParOf" srcId="{DC72A950-0C3A-4AF8-BA8B-A2ABFD802B2F}" destId="{3DA5FB5C-A421-462F-BDE8-54270191AEC3}" srcOrd="1" destOrd="0" presId="urn:microsoft.com/office/officeart/2005/8/layout/vList2"/>
    <dgm:cxn modelId="{88525BAE-778D-40BA-BC69-6F2E48515369}" type="presParOf" srcId="{DC72A950-0C3A-4AF8-BA8B-A2ABFD802B2F}" destId="{C5FD47F7-EEAE-4809-AD6A-648045EC2BA3}" srcOrd="2" destOrd="0" presId="urn:microsoft.com/office/officeart/2005/8/layout/vList2"/>
    <dgm:cxn modelId="{0BE23477-CF2F-4B57-ADAF-587EB9B72B1C}" type="presParOf" srcId="{DC72A950-0C3A-4AF8-BA8B-A2ABFD802B2F}" destId="{5C86A1F8-0705-470E-B0E3-4B08252EE52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2E72A-095A-405D-B1F2-7DC391BA067B}" type="doc">
      <dgm:prSet loTypeId="urn:microsoft.com/office/officeart/2005/8/layout/hList1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zh-CN" altLang="en-US"/>
        </a:p>
      </dgm:t>
    </dgm:pt>
    <dgm:pt modelId="{9AA5D991-851B-4F4E-AAA2-069862D5DCAA}">
      <dgm:prSet phldrT="[文本]"/>
      <dgm:spPr/>
      <dgm:t>
        <a:bodyPr/>
        <a:lstStyle/>
        <a:p>
          <a:r>
            <a:rPr lang="zh-CN" altLang="en-US" b="1" dirty="0" smtClean="0"/>
            <a:t>读准形声字</a:t>
          </a:r>
          <a:endParaRPr lang="zh-CN" altLang="en-US" b="1" dirty="0"/>
        </a:p>
      </dgm:t>
    </dgm:pt>
    <dgm:pt modelId="{8A113B42-82B3-4F2D-83AA-F154327BA705}" type="parTrans" cxnId="{6BAB0A06-E54E-42D0-B84A-3F5FAF0E112D}">
      <dgm:prSet/>
      <dgm:spPr/>
      <dgm:t>
        <a:bodyPr/>
        <a:lstStyle/>
        <a:p>
          <a:endParaRPr lang="zh-CN" altLang="en-US" b="1"/>
        </a:p>
      </dgm:t>
    </dgm:pt>
    <dgm:pt modelId="{AED5419E-7150-400E-910A-8FE8B447C1A9}" type="sibTrans" cxnId="{6BAB0A06-E54E-42D0-B84A-3F5FAF0E112D}">
      <dgm:prSet/>
      <dgm:spPr/>
      <dgm:t>
        <a:bodyPr/>
        <a:lstStyle/>
        <a:p>
          <a:endParaRPr lang="zh-CN" altLang="en-US" b="1"/>
        </a:p>
      </dgm:t>
    </dgm:pt>
    <dgm:pt modelId="{066F975C-55AC-4038-90ED-24F9A4B0EC03}">
      <dgm:prSet phldrT="[文本]" custT="1"/>
      <dgm:spPr/>
      <dgm:t>
        <a:bodyPr/>
        <a:lstStyle/>
        <a:p>
          <a:r>
            <a:rPr lang="zh-CN" altLang="en-US" sz="2400" b="1" dirty="0" smtClean="0"/>
            <a:t>刹那</a:t>
          </a:r>
          <a:r>
            <a:rPr lang="en-US" altLang="zh-CN" sz="2400" b="1" dirty="0" err="1" smtClean="0"/>
            <a:t>chà</a:t>
          </a:r>
          <a:endParaRPr lang="zh-CN" altLang="en-US" sz="2400" b="1" dirty="0"/>
        </a:p>
      </dgm:t>
    </dgm:pt>
    <dgm:pt modelId="{AB36B22D-7E26-4EB6-97FA-E3AC07351268}" type="parTrans" cxnId="{90FD0DC7-048A-4D88-9325-7B2A6CB13074}">
      <dgm:prSet/>
      <dgm:spPr/>
      <dgm:t>
        <a:bodyPr/>
        <a:lstStyle/>
        <a:p>
          <a:endParaRPr lang="zh-CN" altLang="en-US" b="1"/>
        </a:p>
      </dgm:t>
    </dgm:pt>
    <dgm:pt modelId="{31DEA645-C695-44C4-9ABA-887C0872970D}" type="sibTrans" cxnId="{90FD0DC7-048A-4D88-9325-7B2A6CB13074}">
      <dgm:prSet/>
      <dgm:spPr/>
      <dgm:t>
        <a:bodyPr/>
        <a:lstStyle/>
        <a:p>
          <a:endParaRPr lang="zh-CN" altLang="en-US" b="1"/>
        </a:p>
      </dgm:t>
    </dgm:pt>
    <dgm:pt modelId="{92E9F8FA-4CE3-49AD-8512-0C30D2309CB0}">
      <dgm:prSet phldrT="[文本]" custT="1"/>
      <dgm:spPr/>
      <dgm:t>
        <a:bodyPr/>
        <a:lstStyle/>
        <a:p>
          <a:r>
            <a:rPr lang="zh-CN" altLang="en-US" sz="2400" b="1" dirty="0" smtClean="0"/>
            <a:t>粗犷</a:t>
          </a:r>
          <a:r>
            <a:rPr lang="en-US" altLang="zh-CN" sz="2400" b="1" dirty="0" err="1" smtClean="0"/>
            <a:t>guǎng</a:t>
          </a:r>
          <a:endParaRPr lang="zh-CN" altLang="en-US" sz="2400" b="1" dirty="0"/>
        </a:p>
      </dgm:t>
    </dgm:pt>
    <dgm:pt modelId="{B06C72DF-5D5F-4C34-8A41-BB10F3B0A2AE}" type="parTrans" cxnId="{DE41EF44-8F73-4A3F-967E-DDB55F3F7DDF}">
      <dgm:prSet/>
      <dgm:spPr/>
      <dgm:t>
        <a:bodyPr/>
        <a:lstStyle/>
        <a:p>
          <a:endParaRPr lang="zh-CN" altLang="en-US" b="1"/>
        </a:p>
      </dgm:t>
    </dgm:pt>
    <dgm:pt modelId="{52106616-33E2-4A5B-9782-9BD62EC82A0C}" type="sibTrans" cxnId="{DE41EF44-8F73-4A3F-967E-DDB55F3F7DDF}">
      <dgm:prSet/>
      <dgm:spPr/>
      <dgm:t>
        <a:bodyPr/>
        <a:lstStyle/>
        <a:p>
          <a:endParaRPr lang="zh-CN" altLang="en-US" b="1"/>
        </a:p>
      </dgm:t>
    </dgm:pt>
    <dgm:pt modelId="{E2D380EA-9133-40D3-8ED0-146E74B1C6C0}">
      <dgm:prSet phldrT="[文本]"/>
      <dgm:spPr/>
      <dgm:t>
        <a:bodyPr/>
        <a:lstStyle/>
        <a:p>
          <a:r>
            <a:rPr lang="zh-CN" altLang="en-US" b="1" dirty="0" smtClean="0"/>
            <a:t>留心多音字</a:t>
          </a:r>
          <a:endParaRPr lang="zh-CN" altLang="en-US" b="1" dirty="0"/>
        </a:p>
      </dgm:t>
    </dgm:pt>
    <dgm:pt modelId="{A2CF534D-AECB-4739-BB0F-1EFE8266697E}" type="parTrans" cxnId="{27D58EBC-72F5-4673-B274-549F01B67534}">
      <dgm:prSet/>
      <dgm:spPr/>
      <dgm:t>
        <a:bodyPr/>
        <a:lstStyle/>
        <a:p>
          <a:endParaRPr lang="zh-CN" altLang="en-US" b="1"/>
        </a:p>
      </dgm:t>
    </dgm:pt>
    <dgm:pt modelId="{134D84CC-C879-4BA9-AB3B-8598E9AF7568}" type="sibTrans" cxnId="{27D58EBC-72F5-4673-B274-549F01B67534}">
      <dgm:prSet/>
      <dgm:spPr/>
      <dgm:t>
        <a:bodyPr/>
        <a:lstStyle/>
        <a:p>
          <a:endParaRPr lang="zh-CN" altLang="en-US" b="1"/>
        </a:p>
      </dgm:t>
    </dgm:pt>
    <dgm:pt modelId="{85B0DF64-8DD1-471C-94F7-69878CF0F87C}">
      <dgm:prSet phldrT="[文本]" custT="1"/>
      <dgm:spPr/>
      <dgm:t>
        <a:bodyPr/>
        <a:lstStyle/>
        <a:p>
          <a:r>
            <a:rPr lang="zh-CN" altLang="en-US" sz="2400" b="1" dirty="0" smtClean="0"/>
            <a:t>秘鲁</a:t>
          </a:r>
          <a:r>
            <a:rPr lang="en-US" altLang="zh-CN" sz="2400" b="1" dirty="0" err="1" smtClean="0"/>
            <a:t>bì</a:t>
          </a:r>
          <a:endParaRPr lang="zh-CN" altLang="en-US" sz="2400" b="1" dirty="0"/>
        </a:p>
      </dgm:t>
    </dgm:pt>
    <dgm:pt modelId="{B5D9342F-9C8F-4C55-8922-10F6091F22E1}" type="parTrans" cxnId="{7E3AC0D8-ADB9-4272-90A1-166EA60B4684}">
      <dgm:prSet/>
      <dgm:spPr/>
      <dgm:t>
        <a:bodyPr/>
        <a:lstStyle/>
        <a:p>
          <a:endParaRPr lang="zh-CN" altLang="en-US" b="1"/>
        </a:p>
      </dgm:t>
    </dgm:pt>
    <dgm:pt modelId="{545912F0-6152-44CC-AB87-D5BFDE8CBD82}" type="sibTrans" cxnId="{7E3AC0D8-ADB9-4272-90A1-166EA60B4684}">
      <dgm:prSet/>
      <dgm:spPr/>
      <dgm:t>
        <a:bodyPr/>
        <a:lstStyle/>
        <a:p>
          <a:endParaRPr lang="zh-CN" altLang="en-US" b="1"/>
        </a:p>
      </dgm:t>
    </dgm:pt>
    <dgm:pt modelId="{1382985B-07BD-429D-8DBD-FC23E6E2D20D}">
      <dgm:prSet phldrT="[文本]" custT="1"/>
      <dgm:spPr/>
      <dgm:t>
        <a:bodyPr/>
        <a:lstStyle/>
        <a:p>
          <a:r>
            <a:rPr lang="zh-CN" altLang="en-US" sz="2400" b="1" dirty="0" smtClean="0"/>
            <a:t>大腹便便</a:t>
          </a:r>
          <a:r>
            <a:rPr lang="en-US" altLang="zh-CN" sz="2400" b="1" dirty="0" err="1" smtClean="0"/>
            <a:t>pián</a:t>
          </a:r>
          <a:endParaRPr lang="zh-CN" altLang="en-US" sz="2400" b="1" dirty="0"/>
        </a:p>
      </dgm:t>
    </dgm:pt>
    <dgm:pt modelId="{CB10827F-0478-4BB6-BE46-6F25185678D0}" type="parTrans" cxnId="{1D427460-844A-48F9-9D87-029C9CE61718}">
      <dgm:prSet/>
      <dgm:spPr/>
      <dgm:t>
        <a:bodyPr/>
        <a:lstStyle/>
        <a:p>
          <a:endParaRPr lang="zh-CN" altLang="en-US" b="1"/>
        </a:p>
      </dgm:t>
    </dgm:pt>
    <dgm:pt modelId="{5822D807-2029-4276-B4AB-46A75D35ABEA}" type="sibTrans" cxnId="{1D427460-844A-48F9-9D87-029C9CE61718}">
      <dgm:prSet/>
      <dgm:spPr/>
      <dgm:t>
        <a:bodyPr/>
        <a:lstStyle/>
        <a:p>
          <a:endParaRPr lang="zh-CN" altLang="en-US" b="1"/>
        </a:p>
      </dgm:t>
    </dgm:pt>
    <dgm:pt modelId="{D4CE16D0-930C-4B91-991E-BECE3DC1F611}">
      <dgm:prSet phldrT="[文本]"/>
      <dgm:spPr/>
      <dgm:t>
        <a:bodyPr/>
        <a:lstStyle/>
        <a:p>
          <a:r>
            <a:rPr lang="zh-CN" altLang="en-US" b="1" dirty="0" smtClean="0"/>
            <a:t>比较形近字</a:t>
          </a:r>
          <a:endParaRPr lang="zh-CN" altLang="en-US" b="1" dirty="0"/>
        </a:p>
      </dgm:t>
    </dgm:pt>
    <dgm:pt modelId="{E2008D89-6CBA-4E7D-9056-8BF53395DD3C}" type="parTrans" cxnId="{21619B62-047D-4086-A084-15951A5917D5}">
      <dgm:prSet/>
      <dgm:spPr/>
      <dgm:t>
        <a:bodyPr/>
        <a:lstStyle/>
        <a:p>
          <a:endParaRPr lang="zh-CN" altLang="en-US" b="1"/>
        </a:p>
      </dgm:t>
    </dgm:pt>
    <dgm:pt modelId="{910D0C7B-A2F2-43D4-A711-1761E5B18BD0}" type="sibTrans" cxnId="{21619B62-047D-4086-A084-15951A5917D5}">
      <dgm:prSet/>
      <dgm:spPr/>
      <dgm:t>
        <a:bodyPr/>
        <a:lstStyle/>
        <a:p>
          <a:endParaRPr lang="zh-CN" altLang="en-US" b="1"/>
        </a:p>
      </dgm:t>
    </dgm:pt>
    <dgm:pt modelId="{72687040-BB0C-4A08-8216-185D529F0FB1}">
      <dgm:prSet phldrT="[文本]" custT="1"/>
      <dgm:spPr/>
      <dgm:t>
        <a:bodyPr/>
        <a:lstStyle/>
        <a:p>
          <a:r>
            <a:rPr lang="zh-CN" altLang="en-US" sz="2400" b="1" dirty="0" smtClean="0"/>
            <a:t>缜密</a:t>
          </a:r>
          <a:r>
            <a:rPr lang="en-US" altLang="zh-CN" sz="2400" b="1" dirty="0" err="1" smtClean="0"/>
            <a:t>zhěn</a:t>
          </a:r>
          <a:endParaRPr lang="zh-CN" altLang="en-US" sz="2400" b="1" dirty="0"/>
        </a:p>
      </dgm:t>
    </dgm:pt>
    <dgm:pt modelId="{FB13D84B-8AF5-4FB9-8A64-6D2E8F9E834A}" type="parTrans" cxnId="{7A0F1A7C-F7C9-4B98-8CE7-FA94864BC8BB}">
      <dgm:prSet/>
      <dgm:spPr/>
      <dgm:t>
        <a:bodyPr/>
        <a:lstStyle/>
        <a:p>
          <a:endParaRPr lang="zh-CN" altLang="en-US" b="1"/>
        </a:p>
      </dgm:t>
    </dgm:pt>
    <dgm:pt modelId="{C266072C-89E0-4771-BE8B-BDBD248D06C6}" type="sibTrans" cxnId="{7A0F1A7C-F7C9-4B98-8CE7-FA94864BC8BB}">
      <dgm:prSet/>
      <dgm:spPr/>
      <dgm:t>
        <a:bodyPr/>
        <a:lstStyle/>
        <a:p>
          <a:endParaRPr lang="zh-CN" altLang="en-US" b="1"/>
        </a:p>
      </dgm:t>
    </dgm:pt>
    <dgm:pt modelId="{F80FE72B-CEB8-4D24-A2D3-F3B63FCBBC31}">
      <dgm:prSet phldrT="[文本]" custT="1"/>
      <dgm:spPr/>
      <dgm:t>
        <a:bodyPr/>
        <a:lstStyle/>
        <a:p>
          <a:r>
            <a:rPr lang="zh-CN" altLang="en-US" sz="2400" b="1" dirty="0" smtClean="0"/>
            <a:t>滇池</a:t>
          </a:r>
          <a:r>
            <a:rPr lang="en-US" altLang="zh-CN" sz="2400" b="1" dirty="0" err="1" smtClean="0"/>
            <a:t>diān</a:t>
          </a:r>
          <a:endParaRPr lang="zh-CN" altLang="en-US" sz="2400" b="1" dirty="0"/>
        </a:p>
      </dgm:t>
    </dgm:pt>
    <dgm:pt modelId="{A912FC4F-7DE9-40FD-B322-5EAAAF257B55}" type="parTrans" cxnId="{A80842D2-203F-4DE9-8834-C3717F50EDAA}">
      <dgm:prSet/>
      <dgm:spPr/>
      <dgm:t>
        <a:bodyPr/>
        <a:lstStyle/>
        <a:p>
          <a:endParaRPr lang="zh-CN" altLang="en-US" b="1"/>
        </a:p>
      </dgm:t>
    </dgm:pt>
    <dgm:pt modelId="{8FCFC909-B3DE-4FAD-9235-FC23488E3BF6}" type="sibTrans" cxnId="{A80842D2-203F-4DE9-8834-C3717F50EDAA}">
      <dgm:prSet/>
      <dgm:spPr/>
      <dgm:t>
        <a:bodyPr/>
        <a:lstStyle/>
        <a:p>
          <a:endParaRPr lang="zh-CN" altLang="en-US" b="1"/>
        </a:p>
      </dgm:t>
    </dgm:pt>
    <dgm:pt modelId="{C09DB503-E901-4505-97F4-CFC974D7EF7F}">
      <dgm:prSet phldrT="[文本]" custT="1"/>
      <dgm:spPr/>
      <dgm:t>
        <a:bodyPr/>
        <a:lstStyle/>
        <a:p>
          <a:r>
            <a:rPr lang="zh-CN" altLang="en-US" sz="2400" b="1" dirty="0" smtClean="0"/>
            <a:t>嗔怒</a:t>
          </a:r>
          <a:r>
            <a:rPr lang="en-US" altLang="zh-CN" sz="2400" b="1" dirty="0" err="1" smtClean="0"/>
            <a:t>chēn</a:t>
          </a:r>
          <a:endParaRPr lang="zh-CN" altLang="en-US" sz="2400" b="1" dirty="0"/>
        </a:p>
      </dgm:t>
    </dgm:pt>
    <dgm:pt modelId="{F77D0EFE-20BC-4FFC-AF39-8711ACF108D7}" type="parTrans" cxnId="{9B2667FA-3019-4BC2-9BFC-19459ED27521}">
      <dgm:prSet/>
      <dgm:spPr/>
      <dgm:t>
        <a:bodyPr/>
        <a:lstStyle/>
        <a:p>
          <a:endParaRPr lang="zh-CN" altLang="en-US"/>
        </a:p>
      </dgm:t>
    </dgm:pt>
    <dgm:pt modelId="{8C1295ED-82C9-4493-821F-3BF8506132D5}" type="sibTrans" cxnId="{9B2667FA-3019-4BC2-9BFC-19459ED27521}">
      <dgm:prSet/>
      <dgm:spPr/>
      <dgm:t>
        <a:bodyPr/>
        <a:lstStyle/>
        <a:p>
          <a:endParaRPr lang="zh-CN" altLang="en-US"/>
        </a:p>
      </dgm:t>
    </dgm:pt>
    <dgm:pt modelId="{DD3879BD-AEA5-42DB-8207-D50367741FC8}" type="pres">
      <dgm:prSet presAssocID="{4782E72A-095A-405D-B1F2-7DC391BA06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9D016D-B417-4A19-8DDA-E1FC736F5143}" type="pres">
      <dgm:prSet presAssocID="{9AA5D991-851B-4F4E-AAA2-069862D5DCAA}" presName="composite" presStyleCnt="0"/>
      <dgm:spPr/>
    </dgm:pt>
    <dgm:pt modelId="{A0B418B8-72E9-49B7-81CA-8390A84AD66E}" type="pres">
      <dgm:prSet presAssocID="{9AA5D991-851B-4F4E-AAA2-069862D5DCA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C32E34-C40B-47E8-949C-D14AC6BBE20C}" type="pres">
      <dgm:prSet presAssocID="{9AA5D991-851B-4F4E-AAA2-069862D5DCA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69BB2-A4C2-4B3E-8E6B-BC2310CD2F58}" type="pres">
      <dgm:prSet presAssocID="{AED5419E-7150-400E-910A-8FE8B447C1A9}" presName="space" presStyleCnt="0"/>
      <dgm:spPr/>
    </dgm:pt>
    <dgm:pt modelId="{D418855C-4A2C-4F9A-86FC-08DA1CAF1CE7}" type="pres">
      <dgm:prSet presAssocID="{E2D380EA-9133-40D3-8ED0-146E74B1C6C0}" presName="composite" presStyleCnt="0"/>
      <dgm:spPr/>
    </dgm:pt>
    <dgm:pt modelId="{09D38681-6E8C-4F7A-9059-1565C88B31F6}" type="pres">
      <dgm:prSet presAssocID="{E2D380EA-9133-40D3-8ED0-146E74B1C6C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BC9179-DABD-4EA2-8637-C369A5B8242F}" type="pres">
      <dgm:prSet presAssocID="{E2D380EA-9133-40D3-8ED0-146E74B1C6C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D9167E-C3FA-4F01-95B5-D87B783F6E73}" type="pres">
      <dgm:prSet presAssocID="{134D84CC-C879-4BA9-AB3B-8598E9AF7568}" presName="space" presStyleCnt="0"/>
      <dgm:spPr/>
    </dgm:pt>
    <dgm:pt modelId="{8707DA1B-CC40-4D08-A932-DE95050A25AF}" type="pres">
      <dgm:prSet presAssocID="{D4CE16D0-930C-4B91-991E-BECE3DC1F611}" presName="composite" presStyleCnt="0"/>
      <dgm:spPr/>
    </dgm:pt>
    <dgm:pt modelId="{F37A6671-D007-4B66-9741-EFCF5B7B9D96}" type="pres">
      <dgm:prSet presAssocID="{D4CE16D0-930C-4B91-991E-BECE3DC1F6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1EF861-377C-48BD-A069-9C495A177369}" type="pres">
      <dgm:prSet presAssocID="{D4CE16D0-930C-4B91-991E-BECE3DC1F61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FCC7961-856D-43BE-8F5D-4CF78B3D6298}" type="presOf" srcId="{4782E72A-095A-405D-B1F2-7DC391BA067B}" destId="{DD3879BD-AEA5-42DB-8207-D50367741FC8}" srcOrd="0" destOrd="0" presId="urn:microsoft.com/office/officeart/2005/8/layout/hList1"/>
    <dgm:cxn modelId="{7E3AC0D8-ADB9-4272-90A1-166EA60B4684}" srcId="{E2D380EA-9133-40D3-8ED0-146E74B1C6C0}" destId="{85B0DF64-8DD1-471C-94F7-69878CF0F87C}" srcOrd="0" destOrd="0" parTransId="{B5D9342F-9C8F-4C55-8922-10F6091F22E1}" sibTransId="{545912F0-6152-44CC-AB87-D5BFDE8CBD82}"/>
    <dgm:cxn modelId="{72E638C7-EE63-47B2-9EAA-58E93F52423C}" type="presOf" srcId="{F80FE72B-CEB8-4D24-A2D3-F3B63FCBBC31}" destId="{B11EF861-377C-48BD-A069-9C495A177369}" srcOrd="0" destOrd="1" presId="urn:microsoft.com/office/officeart/2005/8/layout/hList1"/>
    <dgm:cxn modelId="{DE41EF44-8F73-4A3F-967E-DDB55F3F7DDF}" srcId="{9AA5D991-851B-4F4E-AAA2-069862D5DCAA}" destId="{92E9F8FA-4CE3-49AD-8512-0C30D2309CB0}" srcOrd="1" destOrd="0" parTransId="{B06C72DF-5D5F-4C34-8A41-BB10F3B0A2AE}" sibTransId="{52106616-33E2-4A5B-9782-9BD62EC82A0C}"/>
    <dgm:cxn modelId="{6C98AEE6-9B6A-4A3F-85FA-18B423FA39CB}" type="presOf" srcId="{72687040-BB0C-4A08-8216-185D529F0FB1}" destId="{B11EF861-377C-48BD-A069-9C495A177369}" srcOrd="0" destOrd="0" presId="urn:microsoft.com/office/officeart/2005/8/layout/hList1"/>
    <dgm:cxn modelId="{11172808-3362-49D7-9DF5-A43951CE8258}" type="presOf" srcId="{92E9F8FA-4CE3-49AD-8512-0C30D2309CB0}" destId="{27C32E34-C40B-47E8-949C-D14AC6BBE20C}" srcOrd="0" destOrd="1" presId="urn:microsoft.com/office/officeart/2005/8/layout/hList1"/>
    <dgm:cxn modelId="{A80842D2-203F-4DE9-8834-C3717F50EDAA}" srcId="{D4CE16D0-930C-4B91-991E-BECE3DC1F611}" destId="{F80FE72B-CEB8-4D24-A2D3-F3B63FCBBC31}" srcOrd="1" destOrd="0" parTransId="{A912FC4F-7DE9-40FD-B322-5EAAAF257B55}" sibTransId="{8FCFC909-B3DE-4FAD-9235-FC23488E3BF6}"/>
    <dgm:cxn modelId="{27D58EBC-72F5-4673-B274-549F01B67534}" srcId="{4782E72A-095A-405D-B1F2-7DC391BA067B}" destId="{E2D380EA-9133-40D3-8ED0-146E74B1C6C0}" srcOrd="1" destOrd="0" parTransId="{A2CF534D-AECB-4739-BB0F-1EFE8266697E}" sibTransId="{134D84CC-C879-4BA9-AB3B-8598E9AF7568}"/>
    <dgm:cxn modelId="{7A0F1A7C-F7C9-4B98-8CE7-FA94864BC8BB}" srcId="{D4CE16D0-930C-4B91-991E-BECE3DC1F611}" destId="{72687040-BB0C-4A08-8216-185D529F0FB1}" srcOrd="0" destOrd="0" parTransId="{FB13D84B-8AF5-4FB9-8A64-6D2E8F9E834A}" sibTransId="{C266072C-89E0-4771-BE8B-BDBD248D06C6}"/>
    <dgm:cxn modelId="{1D427460-844A-48F9-9D87-029C9CE61718}" srcId="{E2D380EA-9133-40D3-8ED0-146E74B1C6C0}" destId="{1382985B-07BD-429D-8DBD-FC23E6E2D20D}" srcOrd="1" destOrd="0" parTransId="{CB10827F-0478-4BB6-BE46-6F25185678D0}" sibTransId="{5822D807-2029-4276-B4AB-46A75D35ABEA}"/>
    <dgm:cxn modelId="{E9ADAC50-B617-45DD-A88E-03C55BD1532B}" type="presOf" srcId="{85B0DF64-8DD1-471C-94F7-69878CF0F87C}" destId="{03BC9179-DABD-4EA2-8637-C369A5B8242F}" srcOrd="0" destOrd="0" presId="urn:microsoft.com/office/officeart/2005/8/layout/hList1"/>
    <dgm:cxn modelId="{C14BC475-181A-41D5-90BA-15327AD5A6FF}" type="presOf" srcId="{C09DB503-E901-4505-97F4-CFC974D7EF7F}" destId="{B11EF861-377C-48BD-A069-9C495A177369}" srcOrd="0" destOrd="2" presId="urn:microsoft.com/office/officeart/2005/8/layout/hList1"/>
    <dgm:cxn modelId="{6BAB0A06-E54E-42D0-B84A-3F5FAF0E112D}" srcId="{4782E72A-095A-405D-B1F2-7DC391BA067B}" destId="{9AA5D991-851B-4F4E-AAA2-069862D5DCAA}" srcOrd="0" destOrd="0" parTransId="{8A113B42-82B3-4F2D-83AA-F154327BA705}" sibTransId="{AED5419E-7150-400E-910A-8FE8B447C1A9}"/>
    <dgm:cxn modelId="{9B2667FA-3019-4BC2-9BFC-19459ED27521}" srcId="{D4CE16D0-930C-4B91-991E-BECE3DC1F611}" destId="{C09DB503-E901-4505-97F4-CFC974D7EF7F}" srcOrd="2" destOrd="0" parTransId="{F77D0EFE-20BC-4FFC-AF39-8711ACF108D7}" sibTransId="{8C1295ED-82C9-4493-821F-3BF8506132D5}"/>
    <dgm:cxn modelId="{90FD0DC7-048A-4D88-9325-7B2A6CB13074}" srcId="{9AA5D991-851B-4F4E-AAA2-069862D5DCAA}" destId="{066F975C-55AC-4038-90ED-24F9A4B0EC03}" srcOrd="0" destOrd="0" parTransId="{AB36B22D-7E26-4EB6-97FA-E3AC07351268}" sibTransId="{31DEA645-C695-44C4-9ABA-887C0872970D}"/>
    <dgm:cxn modelId="{01AF1318-7069-4F22-8188-D1C0702EDA90}" type="presOf" srcId="{1382985B-07BD-429D-8DBD-FC23E6E2D20D}" destId="{03BC9179-DABD-4EA2-8637-C369A5B8242F}" srcOrd="0" destOrd="1" presId="urn:microsoft.com/office/officeart/2005/8/layout/hList1"/>
    <dgm:cxn modelId="{59BB812A-3131-4820-8DE8-C11418F003DF}" type="presOf" srcId="{E2D380EA-9133-40D3-8ED0-146E74B1C6C0}" destId="{09D38681-6E8C-4F7A-9059-1565C88B31F6}" srcOrd="0" destOrd="0" presId="urn:microsoft.com/office/officeart/2005/8/layout/hList1"/>
    <dgm:cxn modelId="{ABF2BF2C-A6B2-4668-B472-4850DFF91B66}" type="presOf" srcId="{9AA5D991-851B-4F4E-AAA2-069862D5DCAA}" destId="{A0B418B8-72E9-49B7-81CA-8390A84AD66E}" srcOrd="0" destOrd="0" presId="urn:microsoft.com/office/officeart/2005/8/layout/hList1"/>
    <dgm:cxn modelId="{7D5F75CA-5770-4BB6-A9AD-F132C44BEE21}" type="presOf" srcId="{066F975C-55AC-4038-90ED-24F9A4B0EC03}" destId="{27C32E34-C40B-47E8-949C-D14AC6BBE20C}" srcOrd="0" destOrd="0" presId="urn:microsoft.com/office/officeart/2005/8/layout/hList1"/>
    <dgm:cxn modelId="{C0F87427-8BD0-45E3-B635-FDCE39EBD656}" type="presOf" srcId="{D4CE16D0-930C-4B91-991E-BECE3DC1F611}" destId="{F37A6671-D007-4B66-9741-EFCF5B7B9D96}" srcOrd="0" destOrd="0" presId="urn:microsoft.com/office/officeart/2005/8/layout/hList1"/>
    <dgm:cxn modelId="{21619B62-047D-4086-A084-15951A5917D5}" srcId="{4782E72A-095A-405D-B1F2-7DC391BA067B}" destId="{D4CE16D0-930C-4B91-991E-BECE3DC1F611}" srcOrd="2" destOrd="0" parTransId="{E2008D89-6CBA-4E7D-9056-8BF53395DD3C}" sibTransId="{910D0C7B-A2F2-43D4-A711-1761E5B18BD0}"/>
    <dgm:cxn modelId="{0231AC98-0765-46B1-8130-B658722222EB}" type="presParOf" srcId="{DD3879BD-AEA5-42DB-8207-D50367741FC8}" destId="{1F9D016D-B417-4A19-8DDA-E1FC736F5143}" srcOrd="0" destOrd="0" presId="urn:microsoft.com/office/officeart/2005/8/layout/hList1"/>
    <dgm:cxn modelId="{1F130F47-0F63-43AB-BF3E-0A82D62A5395}" type="presParOf" srcId="{1F9D016D-B417-4A19-8DDA-E1FC736F5143}" destId="{A0B418B8-72E9-49B7-81CA-8390A84AD66E}" srcOrd="0" destOrd="0" presId="urn:microsoft.com/office/officeart/2005/8/layout/hList1"/>
    <dgm:cxn modelId="{F427B84E-A12C-446B-87CF-74A55AA4C887}" type="presParOf" srcId="{1F9D016D-B417-4A19-8DDA-E1FC736F5143}" destId="{27C32E34-C40B-47E8-949C-D14AC6BBE20C}" srcOrd="1" destOrd="0" presId="urn:microsoft.com/office/officeart/2005/8/layout/hList1"/>
    <dgm:cxn modelId="{CD8CF52C-2FD3-4F61-AEC6-B4BD1F092982}" type="presParOf" srcId="{DD3879BD-AEA5-42DB-8207-D50367741FC8}" destId="{01469BB2-A4C2-4B3E-8E6B-BC2310CD2F58}" srcOrd="1" destOrd="0" presId="urn:microsoft.com/office/officeart/2005/8/layout/hList1"/>
    <dgm:cxn modelId="{888CF3B2-44E9-4563-AFDF-816229A19D1B}" type="presParOf" srcId="{DD3879BD-AEA5-42DB-8207-D50367741FC8}" destId="{D418855C-4A2C-4F9A-86FC-08DA1CAF1CE7}" srcOrd="2" destOrd="0" presId="urn:microsoft.com/office/officeart/2005/8/layout/hList1"/>
    <dgm:cxn modelId="{98D1893B-5346-4B88-9E1B-719BA2FEBAF8}" type="presParOf" srcId="{D418855C-4A2C-4F9A-86FC-08DA1CAF1CE7}" destId="{09D38681-6E8C-4F7A-9059-1565C88B31F6}" srcOrd="0" destOrd="0" presId="urn:microsoft.com/office/officeart/2005/8/layout/hList1"/>
    <dgm:cxn modelId="{34EF0996-1235-44F8-99BF-AC379702415E}" type="presParOf" srcId="{D418855C-4A2C-4F9A-86FC-08DA1CAF1CE7}" destId="{03BC9179-DABD-4EA2-8637-C369A5B8242F}" srcOrd="1" destOrd="0" presId="urn:microsoft.com/office/officeart/2005/8/layout/hList1"/>
    <dgm:cxn modelId="{A48F6CE1-8F88-4E7F-9BF7-A4C77981869D}" type="presParOf" srcId="{DD3879BD-AEA5-42DB-8207-D50367741FC8}" destId="{82D9167E-C3FA-4F01-95B5-D87B783F6E73}" srcOrd="3" destOrd="0" presId="urn:microsoft.com/office/officeart/2005/8/layout/hList1"/>
    <dgm:cxn modelId="{A2C5E822-BA87-4156-B395-FDEC357FB39F}" type="presParOf" srcId="{DD3879BD-AEA5-42DB-8207-D50367741FC8}" destId="{8707DA1B-CC40-4D08-A932-DE95050A25AF}" srcOrd="4" destOrd="0" presId="urn:microsoft.com/office/officeart/2005/8/layout/hList1"/>
    <dgm:cxn modelId="{FB119379-0A14-4C02-938C-1F7767396DE8}" type="presParOf" srcId="{8707DA1B-CC40-4D08-A932-DE95050A25AF}" destId="{F37A6671-D007-4B66-9741-EFCF5B7B9D96}" srcOrd="0" destOrd="0" presId="urn:microsoft.com/office/officeart/2005/8/layout/hList1"/>
    <dgm:cxn modelId="{5E2D1F59-98B5-4CC5-9413-F999B7988B30}" type="presParOf" srcId="{8707DA1B-CC40-4D08-A932-DE95050A25AF}" destId="{B11EF861-377C-48BD-A069-9C495A17736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FF66507-1A06-4C1C-970E-E850EDB918CA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EE1E4B05-EE29-4CAB-9788-582AD62EA30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翻译句子</a:t>
          </a:r>
          <a:endParaRPr lang="zh-CN" altLang="en-US" b="1" dirty="0">
            <a:solidFill>
              <a:schemeClr val="bg1"/>
            </a:solidFill>
          </a:endParaRPr>
        </a:p>
      </dgm:t>
    </dgm:pt>
    <dgm:pt modelId="{B95FE98B-77DC-4AA3-A7F3-F5A600C1BC1D}" type="parTrans" cxnId="{79B8D620-AEED-43D4-BF7B-362BC078A5E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907DA158-CA78-4862-AB62-C54EFFE9C9C3}" type="sibTrans" cxnId="{79B8D620-AEED-43D4-BF7B-362BC078A5E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D01D5DBB-1FDF-42A7-97B6-8AD9BEA498E2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保留原词：人名、地名、朝代名、官职名等，不必翻译</a:t>
          </a:r>
          <a:endParaRPr lang="zh-CN" altLang="en-US" b="1" dirty="0">
            <a:solidFill>
              <a:schemeClr val="bg1"/>
            </a:solidFill>
          </a:endParaRPr>
        </a:p>
      </dgm:t>
    </dgm:pt>
    <dgm:pt modelId="{0D60E1FE-D603-4802-85E4-92A095D53268}" type="parTrans" cxnId="{FFBB993F-63A9-4014-BC8E-53CE6A3C047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888CD675-4A79-49F2-BF40-35C9C8C54A3A}" type="sibTrans" cxnId="{FFBB993F-63A9-4014-BC8E-53CE6A3C047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19808A10-CB96-48BA-A54B-17C7732D9E50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替换词语：单音节词用双音节词替换    兵：兵器    赂：贿赂</a:t>
          </a:r>
          <a:endParaRPr lang="zh-CN" altLang="en-US" b="1" dirty="0">
            <a:solidFill>
              <a:schemeClr val="bg1"/>
            </a:solidFill>
          </a:endParaRPr>
        </a:p>
      </dgm:t>
    </dgm:pt>
    <dgm:pt modelId="{CCC02EB8-F259-4FC5-95A7-91DF0B7EC3AC}" type="parTrans" cxnId="{B258244D-5389-41FA-9DB1-BDD2B481769D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2C6EBF53-C791-495E-86DE-1F4DA2A25043}" type="sibTrans" cxnId="{B258244D-5389-41FA-9DB1-BDD2B481769D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798D9A9A-9547-4BAC-A9D7-B2290CC29C04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删去不译：虚词只起到语法或补充音节的作用    之、乎、者、也</a:t>
          </a:r>
          <a:endParaRPr lang="zh-CN" altLang="en-US" b="1" dirty="0">
            <a:solidFill>
              <a:schemeClr val="bg1"/>
            </a:solidFill>
          </a:endParaRPr>
        </a:p>
      </dgm:t>
    </dgm:pt>
    <dgm:pt modelId="{635BC9B5-B204-4826-BE19-34E7C50211F6}" type="parTrans" cxnId="{72AB16DF-3708-485F-9085-942393A4DEA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990CC2D0-C18F-4DD8-901F-95F3529A51CD}" type="sibTrans" cxnId="{72AB16DF-3708-485F-9085-942393A4DEA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C0813147-B31D-4611-971D-4C006E03009C}" type="pres">
      <dgm:prSet presAssocID="{4FF66507-1A06-4C1C-970E-E850EDB918C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21DA64F-3D48-4A86-BC02-C90DB09D7F42}" type="pres">
      <dgm:prSet presAssocID="{EE1E4B05-EE29-4CAB-9788-582AD62EA30C}" presName="thickLine" presStyleLbl="alignNode1" presStyleIdx="0" presStyleCnt="1"/>
      <dgm:spPr/>
    </dgm:pt>
    <dgm:pt modelId="{8051CC69-0FCA-4C61-8A31-95F989DA20AF}" type="pres">
      <dgm:prSet presAssocID="{EE1E4B05-EE29-4CAB-9788-582AD62EA30C}" presName="horz1" presStyleCnt="0"/>
      <dgm:spPr/>
    </dgm:pt>
    <dgm:pt modelId="{FA52E5F4-3F20-4A64-9C00-B63FC2841FCF}" type="pres">
      <dgm:prSet presAssocID="{EE1E4B05-EE29-4CAB-9788-582AD62EA30C}" presName="tx1" presStyleLbl="revTx" presStyleIdx="0" presStyleCnt="4"/>
      <dgm:spPr/>
      <dgm:t>
        <a:bodyPr/>
        <a:lstStyle/>
        <a:p>
          <a:endParaRPr lang="zh-CN" altLang="en-US"/>
        </a:p>
      </dgm:t>
    </dgm:pt>
    <dgm:pt modelId="{1B97DE0B-8B75-4EE3-9A43-FC64EADE0BE2}" type="pres">
      <dgm:prSet presAssocID="{EE1E4B05-EE29-4CAB-9788-582AD62EA30C}" presName="vert1" presStyleCnt="0"/>
      <dgm:spPr/>
    </dgm:pt>
    <dgm:pt modelId="{42F06E83-8B3B-46E9-9794-2DA883ABACA0}" type="pres">
      <dgm:prSet presAssocID="{D01D5DBB-1FDF-42A7-97B6-8AD9BEA498E2}" presName="vertSpace2a" presStyleCnt="0"/>
      <dgm:spPr/>
    </dgm:pt>
    <dgm:pt modelId="{39E88FDD-31BE-456A-A9D1-DD8D2198D600}" type="pres">
      <dgm:prSet presAssocID="{D01D5DBB-1FDF-42A7-97B6-8AD9BEA498E2}" presName="horz2" presStyleCnt="0"/>
      <dgm:spPr/>
    </dgm:pt>
    <dgm:pt modelId="{2CCBE00B-105F-4F25-99C2-F77F3ADC1378}" type="pres">
      <dgm:prSet presAssocID="{D01D5DBB-1FDF-42A7-97B6-8AD9BEA498E2}" presName="horzSpace2" presStyleCnt="0"/>
      <dgm:spPr/>
    </dgm:pt>
    <dgm:pt modelId="{0F4C9068-F2D4-45DA-A8D7-8E5C5199CFA0}" type="pres">
      <dgm:prSet presAssocID="{D01D5DBB-1FDF-42A7-97B6-8AD9BEA498E2}" presName="tx2" presStyleLbl="revTx" presStyleIdx="1" presStyleCnt="4"/>
      <dgm:spPr/>
      <dgm:t>
        <a:bodyPr/>
        <a:lstStyle/>
        <a:p>
          <a:endParaRPr lang="zh-CN" altLang="en-US"/>
        </a:p>
      </dgm:t>
    </dgm:pt>
    <dgm:pt modelId="{E1573D22-A44C-482F-ACD5-7EABD0770604}" type="pres">
      <dgm:prSet presAssocID="{D01D5DBB-1FDF-42A7-97B6-8AD9BEA498E2}" presName="vert2" presStyleCnt="0"/>
      <dgm:spPr/>
    </dgm:pt>
    <dgm:pt modelId="{0E47B26E-4059-427B-A32C-D7E1453A9F1A}" type="pres">
      <dgm:prSet presAssocID="{D01D5DBB-1FDF-42A7-97B6-8AD9BEA498E2}" presName="thinLine2b" presStyleLbl="callout" presStyleIdx="0" presStyleCnt="3"/>
      <dgm:spPr/>
    </dgm:pt>
    <dgm:pt modelId="{7225755A-4F29-4233-99E8-74ECB6080B24}" type="pres">
      <dgm:prSet presAssocID="{D01D5DBB-1FDF-42A7-97B6-8AD9BEA498E2}" presName="vertSpace2b" presStyleCnt="0"/>
      <dgm:spPr/>
    </dgm:pt>
    <dgm:pt modelId="{9F06F4EC-F46E-44B5-A3AF-28C35CE46641}" type="pres">
      <dgm:prSet presAssocID="{19808A10-CB96-48BA-A54B-17C7732D9E50}" presName="horz2" presStyleCnt="0"/>
      <dgm:spPr/>
    </dgm:pt>
    <dgm:pt modelId="{D5016445-E8B5-4276-BD43-381F0F8B6DAE}" type="pres">
      <dgm:prSet presAssocID="{19808A10-CB96-48BA-A54B-17C7732D9E50}" presName="horzSpace2" presStyleCnt="0"/>
      <dgm:spPr/>
    </dgm:pt>
    <dgm:pt modelId="{F217159A-1B40-4C5C-B241-02CE2E55F44A}" type="pres">
      <dgm:prSet presAssocID="{19808A10-CB96-48BA-A54B-17C7732D9E50}" presName="tx2" presStyleLbl="revTx" presStyleIdx="2" presStyleCnt="4"/>
      <dgm:spPr/>
      <dgm:t>
        <a:bodyPr/>
        <a:lstStyle/>
        <a:p>
          <a:endParaRPr lang="zh-CN" altLang="en-US"/>
        </a:p>
      </dgm:t>
    </dgm:pt>
    <dgm:pt modelId="{1F220908-F600-4D22-A626-C132AD41E88B}" type="pres">
      <dgm:prSet presAssocID="{19808A10-CB96-48BA-A54B-17C7732D9E50}" presName="vert2" presStyleCnt="0"/>
      <dgm:spPr/>
    </dgm:pt>
    <dgm:pt modelId="{BF29D0A4-608F-4A20-8CD2-2EBEBA8F7F77}" type="pres">
      <dgm:prSet presAssocID="{19808A10-CB96-48BA-A54B-17C7732D9E50}" presName="thinLine2b" presStyleLbl="callout" presStyleIdx="1" presStyleCnt="3"/>
      <dgm:spPr/>
    </dgm:pt>
    <dgm:pt modelId="{B1721AF2-52EB-45E5-A5B0-9A5ECB0BFB64}" type="pres">
      <dgm:prSet presAssocID="{19808A10-CB96-48BA-A54B-17C7732D9E50}" presName="vertSpace2b" presStyleCnt="0"/>
      <dgm:spPr/>
    </dgm:pt>
    <dgm:pt modelId="{BEC5E815-98D5-4497-B485-5724EDCE2775}" type="pres">
      <dgm:prSet presAssocID="{798D9A9A-9547-4BAC-A9D7-B2290CC29C04}" presName="horz2" presStyleCnt="0"/>
      <dgm:spPr/>
    </dgm:pt>
    <dgm:pt modelId="{93354DE8-2DC4-476A-944C-00A0150E44CB}" type="pres">
      <dgm:prSet presAssocID="{798D9A9A-9547-4BAC-A9D7-B2290CC29C04}" presName="horzSpace2" presStyleCnt="0"/>
      <dgm:spPr/>
    </dgm:pt>
    <dgm:pt modelId="{71DF3F36-C66A-40AC-A937-0E883F9E4C34}" type="pres">
      <dgm:prSet presAssocID="{798D9A9A-9547-4BAC-A9D7-B2290CC29C04}" presName="tx2" presStyleLbl="revTx" presStyleIdx="3" presStyleCnt="4"/>
      <dgm:spPr/>
      <dgm:t>
        <a:bodyPr/>
        <a:lstStyle/>
        <a:p>
          <a:endParaRPr lang="zh-CN" altLang="en-US"/>
        </a:p>
      </dgm:t>
    </dgm:pt>
    <dgm:pt modelId="{D21D858C-6648-46CD-B23C-C0DC05325125}" type="pres">
      <dgm:prSet presAssocID="{798D9A9A-9547-4BAC-A9D7-B2290CC29C04}" presName="vert2" presStyleCnt="0"/>
      <dgm:spPr/>
    </dgm:pt>
    <dgm:pt modelId="{81B83CC6-2AC2-4437-B0AE-2C9433EF5E68}" type="pres">
      <dgm:prSet presAssocID="{798D9A9A-9547-4BAC-A9D7-B2290CC29C04}" presName="thinLine2b" presStyleLbl="callout" presStyleIdx="2" presStyleCnt="3"/>
      <dgm:spPr/>
    </dgm:pt>
    <dgm:pt modelId="{0B190DF6-0D78-4BCA-85EB-B4AEB5B01C6B}" type="pres">
      <dgm:prSet presAssocID="{798D9A9A-9547-4BAC-A9D7-B2290CC29C04}" presName="vertSpace2b" presStyleCnt="0"/>
      <dgm:spPr/>
    </dgm:pt>
  </dgm:ptLst>
  <dgm:cxnLst>
    <dgm:cxn modelId="{9361280F-EAFB-4138-860C-C631C8501F92}" type="presOf" srcId="{4FF66507-1A06-4C1C-970E-E850EDB918CA}" destId="{C0813147-B31D-4611-971D-4C006E03009C}" srcOrd="0" destOrd="0" presId="urn:microsoft.com/office/officeart/2008/layout/LinedList"/>
    <dgm:cxn modelId="{B258244D-5389-41FA-9DB1-BDD2B481769D}" srcId="{EE1E4B05-EE29-4CAB-9788-582AD62EA30C}" destId="{19808A10-CB96-48BA-A54B-17C7732D9E50}" srcOrd="1" destOrd="0" parTransId="{CCC02EB8-F259-4FC5-95A7-91DF0B7EC3AC}" sibTransId="{2C6EBF53-C791-495E-86DE-1F4DA2A25043}"/>
    <dgm:cxn modelId="{FFBB993F-63A9-4014-BC8E-53CE6A3C0471}" srcId="{EE1E4B05-EE29-4CAB-9788-582AD62EA30C}" destId="{D01D5DBB-1FDF-42A7-97B6-8AD9BEA498E2}" srcOrd="0" destOrd="0" parTransId="{0D60E1FE-D603-4802-85E4-92A095D53268}" sibTransId="{888CD675-4A79-49F2-BF40-35C9C8C54A3A}"/>
    <dgm:cxn modelId="{79B8D620-AEED-43D4-BF7B-362BC078A5E5}" srcId="{4FF66507-1A06-4C1C-970E-E850EDB918CA}" destId="{EE1E4B05-EE29-4CAB-9788-582AD62EA30C}" srcOrd="0" destOrd="0" parTransId="{B95FE98B-77DC-4AA3-A7F3-F5A600C1BC1D}" sibTransId="{907DA158-CA78-4862-AB62-C54EFFE9C9C3}"/>
    <dgm:cxn modelId="{D62A4EE0-9D0E-4FC0-96D6-BCC95A51225E}" type="presOf" srcId="{19808A10-CB96-48BA-A54B-17C7732D9E50}" destId="{F217159A-1B40-4C5C-B241-02CE2E55F44A}" srcOrd="0" destOrd="0" presId="urn:microsoft.com/office/officeart/2008/layout/LinedList"/>
    <dgm:cxn modelId="{31EF3403-A156-4FE6-A14F-D944F4363C0F}" type="presOf" srcId="{EE1E4B05-EE29-4CAB-9788-582AD62EA30C}" destId="{FA52E5F4-3F20-4A64-9C00-B63FC2841FCF}" srcOrd="0" destOrd="0" presId="urn:microsoft.com/office/officeart/2008/layout/LinedList"/>
    <dgm:cxn modelId="{89E26602-CF2E-49C5-BD77-6753509468A9}" type="presOf" srcId="{798D9A9A-9547-4BAC-A9D7-B2290CC29C04}" destId="{71DF3F36-C66A-40AC-A937-0E883F9E4C34}" srcOrd="0" destOrd="0" presId="urn:microsoft.com/office/officeart/2008/layout/LinedList"/>
    <dgm:cxn modelId="{4DC47CCB-8B65-4A0A-8D63-795BE0680E7E}" type="presOf" srcId="{D01D5DBB-1FDF-42A7-97B6-8AD9BEA498E2}" destId="{0F4C9068-F2D4-45DA-A8D7-8E5C5199CFA0}" srcOrd="0" destOrd="0" presId="urn:microsoft.com/office/officeart/2008/layout/LinedList"/>
    <dgm:cxn modelId="{72AB16DF-3708-485F-9085-942393A4DEA5}" srcId="{EE1E4B05-EE29-4CAB-9788-582AD62EA30C}" destId="{798D9A9A-9547-4BAC-A9D7-B2290CC29C04}" srcOrd="2" destOrd="0" parTransId="{635BC9B5-B204-4826-BE19-34E7C50211F6}" sibTransId="{990CC2D0-C18F-4DD8-901F-95F3529A51CD}"/>
    <dgm:cxn modelId="{C52CC06D-C514-4597-B650-EC6711B19E13}" type="presParOf" srcId="{C0813147-B31D-4611-971D-4C006E03009C}" destId="{521DA64F-3D48-4A86-BC02-C90DB09D7F42}" srcOrd="0" destOrd="0" presId="urn:microsoft.com/office/officeart/2008/layout/LinedList"/>
    <dgm:cxn modelId="{9DA36AC8-D88B-4F5E-A995-CCA7F48E5A5D}" type="presParOf" srcId="{C0813147-B31D-4611-971D-4C006E03009C}" destId="{8051CC69-0FCA-4C61-8A31-95F989DA20AF}" srcOrd="1" destOrd="0" presId="urn:microsoft.com/office/officeart/2008/layout/LinedList"/>
    <dgm:cxn modelId="{5D0792FE-B363-45A1-9C28-F5B9FE157416}" type="presParOf" srcId="{8051CC69-0FCA-4C61-8A31-95F989DA20AF}" destId="{FA52E5F4-3F20-4A64-9C00-B63FC2841FCF}" srcOrd="0" destOrd="0" presId="urn:microsoft.com/office/officeart/2008/layout/LinedList"/>
    <dgm:cxn modelId="{4C38B828-106E-4AF4-AF1E-E919BE91576C}" type="presParOf" srcId="{8051CC69-0FCA-4C61-8A31-95F989DA20AF}" destId="{1B97DE0B-8B75-4EE3-9A43-FC64EADE0BE2}" srcOrd="1" destOrd="0" presId="urn:microsoft.com/office/officeart/2008/layout/LinedList"/>
    <dgm:cxn modelId="{2B71B2B2-62C7-402D-A580-E4F68EA86128}" type="presParOf" srcId="{1B97DE0B-8B75-4EE3-9A43-FC64EADE0BE2}" destId="{42F06E83-8B3B-46E9-9794-2DA883ABACA0}" srcOrd="0" destOrd="0" presId="urn:microsoft.com/office/officeart/2008/layout/LinedList"/>
    <dgm:cxn modelId="{B3BC56B2-E231-482C-A9AC-FBE7E6F17528}" type="presParOf" srcId="{1B97DE0B-8B75-4EE3-9A43-FC64EADE0BE2}" destId="{39E88FDD-31BE-456A-A9D1-DD8D2198D600}" srcOrd="1" destOrd="0" presId="urn:microsoft.com/office/officeart/2008/layout/LinedList"/>
    <dgm:cxn modelId="{19904FE4-7401-4B16-B29C-C44619FF23FD}" type="presParOf" srcId="{39E88FDD-31BE-456A-A9D1-DD8D2198D600}" destId="{2CCBE00B-105F-4F25-99C2-F77F3ADC1378}" srcOrd="0" destOrd="0" presId="urn:microsoft.com/office/officeart/2008/layout/LinedList"/>
    <dgm:cxn modelId="{3884634C-7854-4F2F-A363-A516B319D86C}" type="presParOf" srcId="{39E88FDD-31BE-456A-A9D1-DD8D2198D600}" destId="{0F4C9068-F2D4-45DA-A8D7-8E5C5199CFA0}" srcOrd="1" destOrd="0" presId="urn:microsoft.com/office/officeart/2008/layout/LinedList"/>
    <dgm:cxn modelId="{638AC6E7-8A4F-4620-8893-AB1CDE14DBCA}" type="presParOf" srcId="{39E88FDD-31BE-456A-A9D1-DD8D2198D600}" destId="{E1573D22-A44C-482F-ACD5-7EABD0770604}" srcOrd="2" destOrd="0" presId="urn:microsoft.com/office/officeart/2008/layout/LinedList"/>
    <dgm:cxn modelId="{93EEB76B-02DD-4957-9AF3-28EEC591018B}" type="presParOf" srcId="{1B97DE0B-8B75-4EE3-9A43-FC64EADE0BE2}" destId="{0E47B26E-4059-427B-A32C-D7E1453A9F1A}" srcOrd="2" destOrd="0" presId="urn:microsoft.com/office/officeart/2008/layout/LinedList"/>
    <dgm:cxn modelId="{D098356E-2781-4406-ACCE-63F247C97DE7}" type="presParOf" srcId="{1B97DE0B-8B75-4EE3-9A43-FC64EADE0BE2}" destId="{7225755A-4F29-4233-99E8-74ECB6080B24}" srcOrd="3" destOrd="0" presId="urn:microsoft.com/office/officeart/2008/layout/LinedList"/>
    <dgm:cxn modelId="{9C80AE3A-B5DA-4E6D-A898-67DB17B70F89}" type="presParOf" srcId="{1B97DE0B-8B75-4EE3-9A43-FC64EADE0BE2}" destId="{9F06F4EC-F46E-44B5-A3AF-28C35CE46641}" srcOrd="4" destOrd="0" presId="urn:microsoft.com/office/officeart/2008/layout/LinedList"/>
    <dgm:cxn modelId="{993D0AC7-82C5-48CA-A590-451062F26D9F}" type="presParOf" srcId="{9F06F4EC-F46E-44B5-A3AF-28C35CE46641}" destId="{D5016445-E8B5-4276-BD43-381F0F8B6DAE}" srcOrd="0" destOrd="0" presId="urn:microsoft.com/office/officeart/2008/layout/LinedList"/>
    <dgm:cxn modelId="{2D7B5445-39AA-446B-8215-8F4DB50F8C80}" type="presParOf" srcId="{9F06F4EC-F46E-44B5-A3AF-28C35CE46641}" destId="{F217159A-1B40-4C5C-B241-02CE2E55F44A}" srcOrd="1" destOrd="0" presId="urn:microsoft.com/office/officeart/2008/layout/LinedList"/>
    <dgm:cxn modelId="{B4C8B8E2-4712-4B7D-A144-FC7A331A0780}" type="presParOf" srcId="{9F06F4EC-F46E-44B5-A3AF-28C35CE46641}" destId="{1F220908-F600-4D22-A626-C132AD41E88B}" srcOrd="2" destOrd="0" presId="urn:microsoft.com/office/officeart/2008/layout/LinedList"/>
    <dgm:cxn modelId="{E2E96A05-743B-4046-8CAF-8F542031AA9F}" type="presParOf" srcId="{1B97DE0B-8B75-4EE3-9A43-FC64EADE0BE2}" destId="{BF29D0A4-608F-4A20-8CD2-2EBEBA8F7F77}" srcOrd="5" destOrd="0" presId="urn:microsoft.com/office/officeart/2008/layout/LinedList"/>
    <dgm:cxn modelId="{EF80EF3A-69E4-4798-9B61-9C0E052FA173}" type="presParOf" srcId="{1B97DE0B-8B75-4EE3-9A43-FC64EADE0BE2}" destId="{B1721AF2-52EB-45E5-A5B0-9A5ECB0BFB64}" srcOrd="6" destOrd="0" presId="urn:microsoft.com/office/officeart/2008/layout/LinedList"/>
    <dgm:cxn modelId="{65EBDD3C-76DC-4CA5-BCBF-857DE2D16413}" type="presParOf" srcId="{1B97DE0B-8B75-4EE3-9A43-FC64EADE0BE2}" destId="{BEC5E815-98D5-4497-B485-5724EDCE2775}" srcOrd="7" destOrd="0" presId="urn:microsoft.com/office/officeart/2008/layout/LinedList"/>
    <dgm:cxn modelId="{DDBFDCA2-552E-48B7-8774-B1E82FA693C1}" type="presParOf" srcId="{BEC5E815-98D5-4497-B485-5724EDCE2775}" destId="{93354DE8-2DC4-476A-944C-00A0150E44CB}" srcOrd="0" destOrd="0" presId="urn:microsoft.com/office/officeart/2008/layout/LinedList"/>
    <dgm:cxn modelId="{83EA02D0-4305-41D1-8128-AADB15B501D7}" type="presParOf" srcId="{BEC5E815-98D5-4497-B485-5724EDCE2775}" destId="{71DF3F36-C66A-40AC-A937-0E883F9E4C34}" srcOrd="1" destOrd="0" presId="urn:microsoft.com/office/officeart/2008/layout/LinedList"/>
    <dgm:cxn modelId="{3AADD9DD-A302-4089-A0E4-69B4CB9A0DE1}" type="presParOf" srcId="{BEC5E815-98D5-4497-B485-5724EDCE2775}" destId="{D21D858C-6648-46CD-B23C-C0DC05325125}" srcOrd="2" destOrd="0" presId="urn:microsoft.com/office/officeart/2008/layout/LinedList"/>
    <dgm:cxn modelId="{3A5DDED2-6ED1-43E6-9FD6-43711F64F3DC}" type="presParOf" srcId="{1B97DE0B-8B75-4EE3-9A43-FC64EADE0BE2}" destId="{81B83CC6-2AC2-4437-B0AE-2C9433EF5E68}" srcOrd="8" destOrd="0" presId="urn:microsoft.com/office/officeart/2008/layout/LinedList"/>
    <dgm:cxn modelId="{A71A5229-2D0D-4B2F-BE25-9F8DE7A5B561}" type="presParOf" srcId="{1B97DE0B-8B75-4EE3-9A43-FC64EADE0BE2}" destId="{0B190DF6-0D78-4BCA-85EB-B4AEB5B01C6B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FF66507-1A06-4C1C-970E-E850EDB918CA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EE1E4B05-EE29-4CAB-9788-582AD62EA30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翻译句子</a:t>
          </a:r>
          <a:endParaRPr lang="zh-CN" altLang="en-US" b="1" dirty="0">
            <a:solidFill>
              <a:schemeClr val="bg1"/>
            </a:solidFill>
          </a:endParaRPr>
        </a:p>
      </dgm:t>
    </dgm:pt>
    <dgm:pt modelId="{B95FE98B-77DC-4AA3-A7F3-F5A600C1BC1D}" type="parTrans" cxnId="{79B8D620-AEED-43D4-BF7B-362BC078A5E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907DA158-CA78-4862-AB62-C54EFFE9C9C3}" type="sibTrans" cxnId="{79B8D620-AEED-43D4-BF7B-362BC078A5E5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D01D5DBB-1FDF-42A7-97B6-8AD9BEA498E2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补充词语：一些“跳跃性”的地方需要补充一些文字才能文通意顺</a:t>
          </a:r>
          <a:endParaRPr lang="zh-CN" altLang="en-US" b="1" dirty="0">
            <a:solidFill>
              <a:schemeClr val="bg1"/>
            </a:solidFill>
          </a:endParaRPr>
        </a:p>
      </dgm:t>
    </dgm:pt>
    <dgm:pt modelId="{0D60E1FE-D603-4802-85E4-92A095D53268}" type="parTrans" cxnId="{FFBB993F-63A9-4014-BC8E-53CE6A3C047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888CD675-4A79-49F2-BF40-35C9C8C54A3A}" type="sibTrans" cxnId="{FFBB993F-63A9-4014-BC8E-53CE6A3C0471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19808A10-CB96-48BA-A54B-17C7732D9E50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调整语序：调整到符合现代汉语的语序</a:t>
          </a:r>
          <a:endParaRPr lang="zh-CN" altLang="en-US" b="1" dirty="0">
            <a:solidFill>
              <a:schemeClr val="bg1"/>
            </a:solidFill>
          </a:endParaRPr>
        </a:p>
      </dgm:t>
    </dgm:pt>
    <dgm:pt modelId="{CCC02EB8-F259-4FC5-95A7-91DF0B7EC3AC}" type="parTrans" cxnId="{B258244D-5389-41FA-9DB1-BDD2B481769D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2C6EBF53-C791-495E-86DE-1F4DA2A25043}" type="sibTrans" cxnId="{B258244D-5389-41FA-9DB1-BDD2B481769D}">
      <dgm:prSet/>
      <dgm:spPr/>
      <dgm:t>
        <a:bodyPr/>
        <a:lstStyle/>
        <a:p>
          <a:endParaRPr lang="zh-CN" altLang="en-US" b="1">
            <a:solidFill>
              <a:schemeClr val="bg1"/>
            </a:solidFill>
          </a:endParaRPr>
        </a:p>
      </dgm:t>
    </dgm:pt>
    <dgm:pt modelId="{C0813147-B31D-4611-971D-4C006E03009C}" type="pres">
      <dgm:prSet presAssocID="{4FF66507-1A06-4C1C-970E-E850EDB918C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21DA64F-3D48-4A86-BC02-C90DB09D7F42}" type="pres">
      <dgm:prSet presAssocID="{EE1E4B05-EE29-4CAB-9788-582AD62EA30C}" presName="thickLine" presStyleLbl="alignNode1" presStyleIdx="0" presStyleCnt="1"/>
      <dgm:spPr/>
    </dgm:pt>
    <dgm:pt modelId="{8051CC69-0FCA-4C61-8A31-95F989DA20AF}" type="pres">
      <dgm:prSet presAssocID="{EE1E4B05-EE29-4CAB-9788-582AD62EA30C}" presName="horz1" presStyleCnt="0"/>
      <dgm:spPr/>
    </dgm:pt>
    <dgm:pt modelId="{FA52E5F4-3F20-4A64-9C00-B63FC2841FCF}" type="pres">
      <dgm:prSet presAssocID="{EE1E4B05-EE29-4CAB-9788-582AD62EA30C}" presName="tx1" presStyleLbl="revTx" presStyleIdx="0" presStyleCnt="3"/>
      <dgm:spPr/>
      <dgm:t>
        <a:bodyPr/>
        <a:lstStyle/>
        <a:p>
          <a:endParaRPr lang="zh-CN" altLang="en-US"/>
        </a:p>
      </dgm:t>
    </dgm:pt>
    <dgm:pt modelId="{1B97DE0B-8B75-4EE3-9A43-FC64EADE0BE2}" type="pres">
      <dgm:prSet presAssocID="{EE1E4B05-EE29-4CAB-9788-582AD62EA30C}" presName="vert1" presStyleCnt="0"/>
      <dgm:spPr/>
    </dgm:pt>
    <dgm:pt modelId="{42F06E83-8B3B-46E9-9794-2DA883ABACA0}" type="pres">
      <dgm:prSet presAssocID="{D01D5DBB-1FDF-42A7-97B6-8AD9BEA498E2}" presName="vertSpace2a" presStyleCnt="0"/>
      <dgm:spPr/>
    </dgm:pt>
    <dgm:pt modelId="{39E88FDD-31BE-456A-A9D1-DD8D2198D600}" type="pres">
      <dgm:prSet presAssocID="{D01D5DBB-1FDF-42A7-97B6-8AD9BEA498E2}" presName="horz2" presStyleCnt="0"/>
      <dgm:spPr/>
    </dgm:pt>
    <dgm:pt modelId="{2CCBE00B-105F-4F25-99C2-F77F3ADC1378}" type="pres">
      <dgm:prSet presAssocID="{D01D5DBB-1FDF-42A7-97B6-8AD9BEA498E2}" presName="horzSpace2" presStyleCnt="0"/>
      <dgm:spPr/>
    </dgm:pt>
    <dgm:pt modelId="{0F4C9068-F2D4-45DA-A8D7-8E5C5199CFA0}" type="pres">
      <dgm:prSet presAssocID="{D01D5DBB-1FDF-42A7-97B6-8AD9BEA498E2}" presName="tx2" presStyleLbl="revTx" presStyleIdx="1" presStyleCnt="3"/>
      <dgm:spPr/>
      <dgm:t>
        <a:bodyPr/>
        <a:lstStyle/>
        <a:p>
          <a:endParaRPr lang="zh-CN" altLang="en-US"/>
        </a:p>
      </dgm:t>
    </dgm:pt>
    <dgm:pt modelId="{E1573D22-A44C-482F-ACD5-7EABD0770604}" type="pres">
      <dgm:prSet presAssocID="{D01D5DBB-1FDF-42A7-97B6-8AD9BEA498E2}" presName="vert2" presStyleCnt="0"/>
      <dgm:spPr/>
    </dgm:pt>
    <dgm:pt modelId="{0E47B26E-4059-427B-A32C-D7E1453A9F1A}" type="pres">
      <dgm:prSet presAssocID="{D01D5DBB-1FDF-42A7-97B6-8AD9BEA498E2}" presName="thinLine2b" presStyleLbl="callout" presStyleIdx="0" presStyleCnt="2"/>
      <dgm:spPr/>
    </dgm:pt>
    <dgm:pt modelId="{7225755A-4F29-4233-99E8-74ECB6080B24}" type="pres">
      <dgm:prSet presAssocID="{D01D5DBB-1FDF-42A7-97B6-8AD9BEA498E2}" presName="vertSpace2b" presStyleCnt="0"/>
      <dgm:spPr/>
    </dgm:pt>
    <dgm:pt modelId="{9F06F4EC-F46E-44B5-A3AF-28C35CE46641}" type="pres">
      <dgm:prSet presAssocID="{19808A10-CB96-48BA-A54B-17C7732D9E50}" presName="horz2" presStyleCnt="0"/>
      <dgm:spPr/>
    </dgm:pt>
    <dgm:pt modelId="{D5016445-E8B5-4276-BD43-381F0F8B6DAE}" type="pres">
      <dgm:prSet presAssocID="{19808A10-CB96-48BA-A54B-17C7732D9E50}" presName="horzSpace2" presStyleCnt="0"/>
      <dgm:spPr/>
    </dgm:pt>
    <dgm:pt modelId="{F217159A-1B40-4C5C-B241-02CE2E55F44A}" type="pres">
      <dgm:prSet presAssocID="{19808A10-CB96-48BA-A54B-17C7732D9E50}" presName="tx2" presStyleLbl="revTx" presStyleIdx="2" presStyleCnt="3"/>
      <dgm:spPr/>
      <dgm:t>
        <a:bodyPr/>
        <a:lstStyle/>
        <a:p>
          <a:endParaRPr lang="zh-CN" altLang="en-US"/>
        </a:p>
      </dgm:t>
    </dgm:pt>
    <dgm:pt modelId="{1F220908-F600-4D22-A626-C132AD41E88B}" type="pres">
      <dgm:prSet presAssocID="{19808A10-CB96-48BA-A54B-17C7732D9E50}" presName="vert2" presStyleCnt="0"/>
      <dgm:spPr/>
    </dgm:pt>
    <dgm:pt modelId="{BF29D0A4-608F-4A20-8CD2-2EBEBA8F7F77}" type="pres">
      <dgm:prSet presAssocID="{19808A10-CB96-48BA-A54B-17C7732D9E50}" presName="thinLine2b" presStyleLbl="callout" presStyleIdx="1" presStyleCnt="2"/>
      <dgm:spPr/>
    </dgm:pt>
    <dgm:pt modelId="{B1721AF2-52EB-45E5-A5B0-9A5ECB0BFB64}" type="pres">
      <dgm:prSet presAssocID="{19808A10-CB96-48BA-A54B-17C7732D9E50}" presName="vertSpace2b" presStyleCnt="0"/>
      <dgm:spPr/>
    </dgm:pt>
  </dgm:ptLst>
  <dgm:cxnLst>
    <dgm:cxn modelId="{B258244D-5389-41FA-9DB1-BDD2B481769D}" srcId="{EE1E4B05-EE29-4CAB-9788-582AD62EA30C}" destId="{19808A10-CB96-48BA-A54B-17C7732D9E50}" srcOrd="1" destOrd="0" parTransId="{CCC02EB8-F259-4FC5-95A7-91DF0B7EC3AC}" sibTransId="{2C6EBF53-C791-495E-86DE-1F4DA2A25043}"/>
    <dgm:cxn modelId="{DB0392EA-AC05-41D0-89DF-F6D35B288F5C}" type="presOf" srcId="{4FF66507-1A06-4C1C-970E-E850EDB918CA}" destId="{C0813147-B31D-4611-971D-4C006E03009C}" srcOrd="0" destOrd="0" presId="urn:microsoft.com/office/officeart/2008/layout/LinedList"/>
    <dgm:cxn modelId="{FFBB993F-63A9-4014-BC8E-53CE6A3C0471}" srcId="{EE1E4B05-EE29-4CAB-9788-582AD62EA30C}" destId="{D01D5DBB-1FDF-42A7-97B6-8AD9BEA498E2}" srcOrd="0" destOrd="0" parTransId="{0D60E1FE-D603-4802-85E4-92A095D53268}" sibTransId="{888CD675-4A79-49F2-BF40-35C9C8C54A3A}"/>
    <dgm:cxn modelId="{79B8D620-AEED-43D4-BF7B-362BC078A5E5}" srcId="{4FF66507-1A06-4C1C-970E-E850EDB918CA}" destId="{EE1E4B05-EE29-4CAB-9788-582AD62EA30C}" srcOrd="0" destOrd="0" parTransId="{B95FE98B-77DC-4AA3-A7F3-F5A600C1BC1D}" sibTransId="{907DA158-CA78-4862-AB62-C54EFFE9C9C3}"/>
    <dgm:cxn modelId="{A8575E07-6147-4686-9E22-8D89C6925013}" type="presOf" srcId="{D01D5DBB-1FDF-42A7-97B6-8AD9BEA498E2}" destId="{0F4C9068-F2D4-45DA-A8D7-8E5C5199CFA0}" srcOrd="0" destOrd="0" presId="urn:microsoft.com/office/officeart/2008/layout/LinedList"/>
    <dgm:cxn modelId="{498D18E8-2B0E-4B1C-9A82-5D5F1168284F}" type="presOf" srcId="{EE1E4B05-EE29-4CAB-9788-582AD62EA30C}" destId="{FA52E5F4-3F20-4A64-9C00-B63FC2841FCF}" srcOrd="0" destOrd="0" presId="urn:microsoft.com/office/officeart/2008/layout/LinedList"/>
    <dgm:cxn modelId="{2247B1F9-5F1D-4827-B242-FDDF0B9F4DD8}" type="presOf" srcId="{19808A10-CB96-48BA-A54B-17C7732D9E50}" destId="{F217159A-1B40-4C5C-B241-02CE2E55F44A}" srcOrd="0" destOrd="0" presId="urn:microsoft.com/office/officeart/2008/layout/LinedList"/>
    <dgm:cxn modelId="{FE79E473-4DA4-4A5D-B869-C3187820D0B4}" type="presParOf" srcId="{C0813147-B31D-4611-971D-4C006E03009C}" destId="{521DA64F-3D48-4A86-BC02-C90DB09D7F42}" srcOrd="0" destOrd="0" presId="urn:microsoft.com/office/officeart/2008/layout/LinedList"/>
    <dgm:cxn modelId="{D1A4338C-91C8-48C4-BD6F-1CFF7CF8F69E}" type="presParOf" srcId="{C0813147-B31D-4611-971D-4C006E03009C}" destId="{8051CC69-0FCA-4C61-8A31-95F989DA20AF}" srcOrd="1" destOrd="0" presId="urn:microsoft.com/office/officeart/2008/layout/LinedList"/>
    <dgm:cxn modelId="{1288DB79-9A59-4CF2-AC36-253746EA1FB5}" type="presParOf" srcId="{8051CC69-0FCA-4C61-8A31-95F989DA20AF}" destId="{FA52E5F4-3F20-4A64-9C00-B63FC2841FCF}" srcOrd="0" destOrd="0" presId="urn:microsoft.com/office/officeart/2008/layout/LinedList"/>
    <dgm:cxn modelId="{85E56E0B-CBCE-4B22-A6C8-BB3663833964}" type="presParOf" srcId="{8051CC69-0FCA-4C61-8A31-95F989DA20AF}" destId="{1B97DE0B-8B75-4EE3-9A43-FC64EADE0BE2}" srcOrd="1" destOrd="0" presId="urn:microsoft.com/office/officeart/2008/layout/LinedList"/>
    <dgm:cxn modelId="{BA620B4A-F8FD-48C9-9411-E66A46441778}" type="presParOf" srcId="{1B97DE0B-8B75-4EE3-9A43-FC64EADE0BE2}" destId="{42F06E83-8B3B-46E9-9794-2DA883ABACA0}" srcOrd="0" destOrd="0" presId="urn:microsoft.com/office/officeart/2008/layout/LinedList"/>
    <dgm:cxn modelId="{6A667CAB-61A0-405D-AAD6-23C322705340}" type="presParOf" srcId="{1B97DE0B-8B75-4EE3-9A43-FC64EADE0BE2}" destId="{39E88FDD-31BE-456A-A9D1-DD8D2198D600}" srcOrd="1" destOrd="0" presId="urn:microsoft.com/office/officeart/2008/layout/LinedList"/>
    <dgm:cxn modelId="{21F892F4-B799-413E-BAE2-9976E7C698E1}" type="presParOf" srcId="{39E88FDD-31BE-456A-A9D1-DD8D2198D600}" destId="{2CCBE00B-105F-4F25-99C2-F77F3ADC1378}" srcOrd="0" destOrd="0" presId="urn:microsoft.com/office/officeart/2008/layout/LinedList"/>
    <dgm:cxn modelId="{60CC4DCF-B10A-4707-B02C-E9FE5865F441}" type="presParOf" srcId="{39E88FDD-31BE-456A-A9D1-DD8D2198D600}" destId="{0F4C9068-F2D4-45DA-A8D7-8E5C5199CFA0}" srcOrd="1" destOrd="0" presId="urn:microsoft.com/office/officeart/2008/layout/LinedList"/>
    <dgm:cxn modelId="{238BCFE4-820C-499E-ACDC-3185CA42C7D6}" type="presParOf" srcId="{39E88FDD-31BE-456A-A9D1-DD8D2198D600}" destId="{E1573D22-A44C-482F-ACD5-7EABD0770604}" srcOrd="2" destOrd="0" presId="urn:microsoft.com/office/officeart/2008/layout/LinedList"/>
    <dgm:cxn modelId="{F24B6099-B073-4FE7-9CBD-1D65605F2C43}" type="presParOf" srcId="{1B97DE0B-8B75-4EE3-9A43-FC64EADE0BE2}" destId="{0E47B26E-4059-427B-A32C-D7E1453A9F1A}" srcOrd="2" destOrd="0" presId="urn:microsoft.com/office/officeart/2008/layout/LinedList"/>
    <dgm:cxn modelId="{E081B864-8747-46F2-8A98-8D50D1C4137E}" type="presParOf" srcId="{1B97DE0B-8B75-4EE3-9A43-FC64EADE0BE2}" destId="{7225755A-4F29-4233-99E8-74ECB6080B24}" srcOrd="3" destOrd="0" presId="urn:microsoft.com/office/officeart/2008/layout/LinedList"/>
    <dgm:cxn modelId="{CD90DAF5-70D4-4DCE-BF54-CB1970C7788E}" type="presParOf" srcId="{1B97DE0B-8B75-4EE3-9A43-FC64EADE0BE2}" destId="{9F06F4EC-F46E-44B5-A3AF-28C35CE46641}" srcOrd="4" destOrd="0" presId="urn:microsoft.com/office/officeart/2008/layout/LinedList"/>
    <dgm:cxn modelId="{C87497BC-8225-4E03-B67A-3E1C77B7C020}" type="presParOf" srcId="{9F06F4EC-F46E-44B5-A3AF-28C35CE46641}" destId="{D5016445-E8B5-4276-BD43-381F0F8B6DAE}" srcOrd="0" destOrd="0" presId="urn:microsoft.com/office/officeart/2008/layout/LinedList"/>
    <dgm:cxn modelId="{9868AAB6-D2DD-48EC-BC1A-161A525EB05D}" type="presParOf" srcId="{9F06F4EC-F46E-44B5-A3AF-28C35CE46641}" destId="{F217159A-1B40-4C5C-B241-02CE2E55F44A}" srcOrd="1" destOrd="0" presId="urn:microsoft.com/office/officeart/2008/layout/LinedList"/>
    <dgm:cxn modelId="{7489255F-46F2-4824-85A2-50AD75A0E50D}" type="presParOf" srcId="{9F06F4EC-F46E-44B5-A3AF-28C35CE46641}" destId="{1F220908-F600-4D22-A626-C132AD41E88B}" srcOrd="2" destOrd="0" presId="urn:microsoft.com/office/officeart/2008/layout/LinedList"/>
    <dgm:cxn modelId="{4733CDF8-79E3-4D62-B40F-F72C4043532D}" type="presParOf" srcId="{1B97DE0B-8B75-4EE3-9A43-FC64EADE0BE2}" destId="{BF29D0A4-608F-4A20-8CD2-2EBEBA8F7F77}" srcOrd="5" destOrd="0" presId="urn:microsoft.com/office/officeart/2008/layout/LinedList"/>
    <dgm:cxn modelId="{441568CB-2598-458C-81FD-A68D609235CE}" type="presParOf" srcId="{1B97DE0B-8B75-4EE3-9A43-FC64EADE0BE2}" destId="{B1721AF2-52EB-45E5-A5B0-9A5ECB0BFB64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963960-12E9-4638-BDF0-0BB14B53BFA5}" type="doc">
      <dgm:prSet loTypeId="urn:microsoft.com/office/officeart/2005/8/layout/h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A55D3751-EDE2-4C6F-B43E-EE436DD9A594}">
      <dgm:prSet phldrT="[文本]"/>
      <dgm:spPr/>
      <dgm:t>
        <a:bodyPr/>
        <a:lstStyle/>
        <a:p>
          <a:r>
            <a:rPr lang="zh-CN" altLang="en-US" b="1" dirty="0" smtClean="0"/>
            <a:t>注意同音字</a:t>
          </a:r>
          <a:endParaRPr lang="zh-CN" altLang="en-US" b="1" dirty="0"/>
        </a:p>
      </dgm:t>
    </dgm:pt>
    <dgm:pt modelId="{6E78D1F6-8619-4A09-926E-1B019565DF80}" type="parTrans" cxnId="{AD7000CE-25FC-4C6C-8260-D82B7D5BD9A8}">
      <dgm:prSet/>
      <dgm:spPr/>
      <dgm:t>
        <a:bodyPr/>
        <a:lstStyle/>
        <a:p>
          <a:endParaRPr lang="zh-CN" altLang="en-US" b="1"/>
        </a:p>
      </dgm:t>
    </dgm:pt>
    <dgm:pt modelId="{9867DE86-D0EB-4DA8-9544-3D88609DDC61}" type="sibTrans" cxnId="{AD7000CE-25FC-4C6C-8260-D82B7D5BD9A8}">
      <dgm:prSet/>
      <dgm:spPr/>
      <dgm:t>
        <a:bodyPr/>
        <a:lstStyle/>
        <a:p>
          <a:endParaRPr lang="zh-CN" altLang="en-US" b="1"/>
        </a:p>
      </dgm:t>
    </dgm:pt>
    <dgm:pt modelId="{121452FD-76B0-470E-85D9-55A13374426A}">
      <dgm:prSet phldrT="[文本]" custT="1"/>
      <dgm:spPr/>
      <dgm:t>
        <a:bodyPr/>
        <a:lstStyle/>
        <a:p>
          <a:r>
            <a:rPr lang="zh-CN" altLang="en-US" sz="3200" b="1" smtClean="0"/>
            <a:t>抱（报）负</a:t>
          </a:r>
          <a:endParaRPr lang="zh-CN" altLang="en-US" sz="3200" b="1" dirty="0"/>
        </a:p>
      </dgm:t>
    </dgm:pt>
    <dgm:pt modelId="{B25EC938-DCC1-49EE-9C40-9B8B4A561EBB}" type="parTrans" cxnId="{D98B0507-C1E5-42AA-BAF8-DD99B30A15D7}">
      <dgm:prSet/>
      <dgm:spPr/>
      <dgm:t>
        <a:bodyPr/>
        <a:lstStyle/>
        <a:p>
          <a:endParaRPr lang="zh-CN" altLang="en-US" b="1"/>
        </a:p>
      </dgm:t>
    </dgm:pt>
    <dgm:pt modelId="{40168B29-BEA4-4CFA-8F92-87CD3ADEC1A2}" type="sibTrans" cxnId="{D98B0507-C1E5-42AA-BAF8-DD99B30A15D7}">
      <dgm:prSet/>
      <dgm:spPr/>
      <dgm:t>
        <a:bodyPr/>
        <a:lstStyle/>
        <a:p>
          <a:endParaRPr lang="zh-CN" altLang="en-US" b="1"/>
        </a:p>
      </dgm:t>
    </dgm:pt>
    <dgm:pt modelId="{693C9436-7C49-4E6E-8D77-994C5D313149}">
      <dgm:prSet phldrT="[文本]" custT="1"/>
      <dgm:spPr/>
      <dgm:t>
        <a:bodyPr/>
        <a:lstStyle/>
        <a:p>
          <a:r>
            <a:rPr lang="zh-CN" altLang="en-US" sz="3200" b="1" smtClean="0"/>
            <a:t>一筹（愁）莫展</a:t>
          </a:r>
          <a:endParaRPr lang="zh-CN" altLang="en-US" sz="3200" b="1" dirty="0"/>
        </a:p>
      </dgm:t>
    </dgm:pt>
    <dgm:pt modelId="{51EEE785-3E59-4938-84A6-0BE9333023C1}" type="parTrans" cxnId="{03BBE220-2430-4F2D-B51A-17E1C0EE2669}">
      <dgm:prSet/>
      <dgm:spPr/>
      <dgm:t>
        <a:bodyPr/>
        <a:lstStyle/>
        <a:p>
          <a:endParaRPr lang="zh-CN" altLang="en-US" b="1"/>
        </a:p>
      </dgm:t>
    </dgm:pt>
    <dgm:pt modelId="{398CDD67-ACD8-430E-B489-B0FC2336130D}" type="sibTrans" cxnId="{03BBE220-2430-4F2D-B51A-17E1C0EE2669}">
      <dgm:prSet/>
      <dgm:spPr/>
      <dgm:t>
        <a:bodyPr/>
        <a:lstStyle/>
        <a:p>
          <a:endParaRPr lang="zh-CN" altLang="en-US" b="1"/>
        </a:p>
      </dgm:t>
    </dgm:pt>
    <dgm:pt modelId="{97A122DB-B475-48F5-84BE-1C0FB386A078}">
      <dgm:prSet phldrT="[文本]"/>
      <dgm:spPr/>
      <dgm:t>
        <a:bodyPr/>
        <a:lstStyle/>
        <a:p>
          <a:r>
            <a:rPr lang="zh-CN" altLang="en-US" b="1" dirty="0" smtClean="0"/>
            <a:t>辨认形近字</a:t>
          </a:r>
          <a:endParaRPr lang="zh-CN" altLang="en-US" b="1" dirty="0"/>
        </a:p>
      </dgm:t>
    </dgm:pt>
    <dgm:pt modelId="{BF5EF845-482D-408B-91EC-96F3AE5000A3}" type="parTrans" cxnId="{D1ED2177-8C89-4852-A032-8CF2BA845C43}">
      <dgm:prSet/>
      <dgm:spPr/>
      <dgm:t>
        <a:bodyPr/>
        <a:lstStyle/>
        <a:p>
          <a:endParaRPr lang="zh-CN" altLang="en-US" b="1"/>
        </a:p>
      </dgm:t>
    </dgm:pt>
    <dgm:pt modelId="{6DE1704C-118E-471A-9D7B-E3EBE932B7A0}" type="sibTrans" cxnId="{D1ED2177-8C89-4852-A032-8CF2BA845C43}">
      <dgm:prSet/>
      <dgm:spPr/>
      <dgm:t>
        <a:bodyPr/>
        <a:lstStyle/>
        <a:p>
          <a:endParaRPr lang="zh-CN" altLang="en-US" b="1"/>
        </a:p>
      </dgm:t>
    </dgm:pt>
    <dgm:pt modelId="{406C3BFD-1891-4036-A45A-A5633C284491}">
      <dgm:prSet phldrT="[文本]" custT="1"/>
      <dgm:spPr/>
      <dgm:t>
        <a:bodyPr/>
        <a:lstStyle/>
        <a:p>
          <a:r>
            <a:rPr lang="zh-CN" altLang="en-US" sz="3600" b="1" smtClean="0"/>
            <a:t>迁徙（徒）</a:t>
          </a:r>
          <a:endParaRPr lang="zh-CN" altLang="en-US" sz="3600" b="1" dirty="0"/>
        </a:p>
      </dgm:t>
    </dgm:pt>
    <dgm:pt modelId="{A110C86A-EB4B-44FD-B974-722091931BCF}" type="parTrans" cxnId="{8A9D62C6-74BD-45E9-9D7F-42EE53B359AB}">
      <dgm:prSet/>
      <dgm:spPr/>
      <dgm:t>
        <a:bodyPr/>
        <a:lstStyle/>
        <a:p>
          <a:endParaRPr lang="zh-CN" altLang="en-US" b="1"/>
        </a:p>
      </dgm:t>
    </dgm:pt>
    <dgm:pt modelId="{942103D5-34B2-4F5D-B726-4C3E439282B0}" type="sibTrans" cxnId="{8A9D62C6-74BD-45E9-9D7F-42EE53B359AB}">
      <dgm:prSet/>
      <dgm:spPr/>
      <dgm:t>
        <a:bodyPr/>
        <a:lstStyle/>
        <a:p>
          <a:endParaRPr lang="zh-CN" altLang="en-US" b="1"/>
        </a:p>
      </dgm:t>
    </dgm:pt>
    <dgm:pt modelId="{D00F6A1C-F39C-4AC0-A77C-63E588AAB146}">
      <dgm:prSet phldrT="[文本]" custT="1"/>
      <dgm:spPr/>
      <dgm:t>
        <a:bodyPr/>
        <a:lstStyle/>
        <a:p>
          <a:r>
            <a:rPr lang="zh-CN" altLang="en-US" sz="3600" b="1" smtClean="0"/>
            <a:t>修葺（茸）</a:t>
          </a:r>
          <a:r>
            <a:rPr lang="en-US" altLang="zh-CN" sz="3600" b="1" smtClean="0"/>
            <a:t>qì</a:t>
          </a:r>
          <a:endParaRPr lang="zh-CN" altLang="en-US" sz="3600" b="1" dirty="0"/>
        </a:p>
      </dgm:t>
    </dgm:pt>
    <dgm:pt modelId="{D1EC3970-2183-4B7A-8134-CC1A7E43183E}" type="parTrans" cxnId="{5891B8EF-875E-4487-8AEA-0F6854A0C892}">
      <dgm:prSet/>
      <dgm:spPr/>
      <dgm:t>
        <a:bodyPr/>
        <a:lstStyle/>
        <a:p>
          <a:endParaRPr lang="zh-CN" altLang="en-US" b="1"/>
        </a:p>
      </dgm:t>
    </dgm:pt>
    <dgm:pt modelId="{84D8215C-2334-46DA-80BB-7553CF2B4F10}" type="sibTrans" cxnId="{5891B8EF-875E-4487-8AEA-0F6854A0C892}">
      <dgm:prSet/>
      <dgm:spPr/>
      <dgm:t>
        <a:bodyPr/>
        <a:lstStyle/>
        <a:p>
          <a:endParaRPr lang="zh-CN" altLang="en-US" b="1"/>
        </a:p>
      </dgm:t>
    </dgm:pt>
    <dgm:pt modelId="{966125B6-FEBF-416A-94EF-199447C3C9D1}" type="pres">
      <dgm:prSet presAssocID="{F3963960-12E9-4638-BDF0-0BB14B53BFA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5BE08A5-FBF5-478A-A265-F7A0C649478B}" type="pres">
      <dgm:prSet presAssocID="{A55D3751-EDE2-4C6F-B43E-EE436DD9A594}" presName="composite" presStyleCnt="0"/>
      <dgm:spPr/>
    </dgm:pt>
    <dgm:pt modelId="{CD57199B-9560-4F44-9FB8-3228639870AE}" type="pres">
      <dgm:prSet presAssocID="{A55D3751-EDE2-4C6F-B43E-EE436DD9A59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1CBA37-3F8B-4B0C-AA48-9FF094576777}" type="pres">
      <dgm:prSet presAssocID="{A55D3751-EDE2-4C6F-B43E-EE436DD9A59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EEB41C-CEEF-4D19-B33F-97F199D6B65B}" type="pres">
      <dgm:prSet presAssocID="{9867DE86-D0EB-4DA8-9544-3D88609DDC61}" presName="space" presStyleCnt="0"/>
      <dgm:spPr/>
    </dgm:pt>
    <dgm:pt modelId="{8EF136FD-AB0A-4490-BC31-1D19FC502B6D}" type="pres">
      <dgm:prSet presAssocID="{97A122DB-B475-48F5-84BE-1C0FB386A078}" presName="composite" presStyleCnt="0"/>
      <dgm:spPr/>
    </dgm:pt>
    <dgm:pt modelId="{44D3B4AB-08FD-4836-A52D-B63914A69EFB}" type="pres">
      <dgm:prSet presAssocID="{97A122DB-B475-48F5-84BE-1C0FB386A07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CA0C25-3AAB-4B52-AE13-612712F04280}" type="pres">
      <dgm:prSet presAssocID="{97A122DB-B475-48F5-84BE-1C0FB386A07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D7000CE-25FC-4C6C-8260-D82B7D5BD9A8}" srcId="{F3963960-12E9-4638-BDF0-0BB14B53BFA5}" destId="{A55D3751-EDE2-4C6F-B43E-EE436DD9A594}" srcOrd="0" destOrd="0" parTransId="{6E78D1F6-8619-4A09-926E-1B019565DF80}" sibTransId="{9867DE86-D0EB-4DA8-9544-3D88609DDC61}"/>
    <dgm:cxn modelId="{03BBE220-2430-4F2D-B51A-17E1C0EE2669}" srcId="{A55D3751-EDE2-4C6F-B43E-EE436DD9A594}" destId="{693C9436-7C49-4E6E-8D77-994C5D313149}" srcOrd="1" destOrd="0" parTransId="{51EEE785-3E59-4938-84A6-0BE9333023C1}" sibTransId="{398CDD67-ACD8-430E-B489-B0FC2336130D}"/>
    <dgm:cxn modelId="{5891B8EF-875E-4487-8AEA-0F6854A0C892}" srcId="{97A122DB-B475-48F5-84BE-1C0FB386A078}" destId="{D00F6A1C-F39C-4AC0-A77C-63E588AAB146}" srcOrd="1" destOrd="0" parTransId="{D1EC3970-2183-4B7A-8134-CC1A7E43183E}" sibTransId="{84D8215C-2334-46DA-80BB-7553CF2B4F10}"/>
    <dgm:cxn modelId="{BC6768BF-716D-419F-B763-631CF84EA46D}" type="presOf" srcId="{D00F6A1C-F39C-4AC0-A77C-63E588AAB146}" destId="{E6CA0C25-3AAB-4B52-AE13-612712F04280}" srcOrd="0" destOrd="1" presId="urn:microsoft.com/office/officeart/2005/8/layout/hList1"/>
    <dgm:cxn modelId="{0F478BFD-44D4-4088-B86B-87EA7C43DB38}" type="presOf" srcId="{406C3BFD-1891-4036-A45A-A5633C284491}" destId="{E6CA0C25-3AAB-4B52-AE13-612712F04280}" srcOrd="0" destOrd="0" presId="urn:microsoft.com/office/officeart/2005/8/layout/hList1"/>
    <dgm:cxn modelId="{5E2DBC3A-AA37-4BEC-BF0B-D5CC768A234E}" type="presOf" srcId="{97A122DB-B475-48F5-84BE-1C0FB386A078}" destId="{44D3B4AB-08FD-4836-A52D-B63914A69EFB}" srcOrd="0" destOrd="0" presId="urn:microsoft.com/office/officeart/2005/8/layout/hList1"/>
    <dgm:cxn modelId="{D1ED2177-8C89-4852-A032-8CF2BA845C43}" srcId="{F3963960-12E9-4638-BDF0-0BB14B53BFA5}" destId="{97A122DB-B475-48F5-84BE-1C0FB386A078}" srcOrd="1" destOrd="0" parTransId="{BF5EF845-482D-408B-91EC-96F3AE5000A3}" sibTransId="{6DE1704C-118E-471A-9D7B-E3EBE932B7A0}"/>
    <dgm:cxn modelId="{D98B0507-C1E5-42AA-BAF8-DD99B30A15D7}" srcId="{A55D3751-EDE2-4C6F-B43E-EE436DD9A594}" destId="{121452FD-76B0-470E-85D9-55A13374426A}" srcOrd="0" destOrd="0" parTransId="{B25EC938-DCC1-49EE-9C40-9B8B4A561EBB}" sibTransId="{40168B29-BEA4-4CFA-8F92-87CD3ADEC1A2}"/>
    <dgm:cxn modelId="{1A1CFA95-654A-401C-9EB7-72DE80ABDE88}" type="presOf" srcId="{693C9436-7C49-4E6E-8D77-994C5D313149}" destId="{411CBA37-3F8B-4B0C-AA48-9FF094576777}" srcOrd="0" destOrd="1" presId="urn:microsoft.com/office/officeart/2005/8/layout/hList1"/>
    <dgm:cxn modelId="{6E0A6F68-CA46-4CFB-842D-1EC7D13A85B3}" type="presOf" srcId="{121452FD-76B0-470E-85D9-55A13374426A}" destId="{411CBA37-3F8B-4B0C-AA48-9FF094576777}" srcOrd="0" destOrd="0" presId="urn:microsoft.com/office/officeart/2005/8/layout/hList1"/>
    <dgm:cxn modelId="{9FC8D5C9-C77C-4FE6-8EFA-3173D9F8A2D9}" type="presOf" srcId="{F3963960-12E9-4638-BDF0-0BB14B53BFA5}" destId="{966125B6-FEBF-416A-94EF-199447C3C9D1}" srcOrd="0" destOrd="0" presId="urn:microsoft.com/office/officeart/2005/8/layout/hList1"/>
    <dgm:cxn modelId="{43F86D0D-E098-4085-813E-5A1A00A2391F}" type="presOf" srcId="{A55D3751-EDE2-4C6F-B43E-EE436DD9A594}" destId="{CD57199B-9560-4F44-9FB8-3228639870AE}" srcOrd="0" destOrd="0" presId="urn:microsoft.com/office/officeart/2005/8/layout/hList1"/>
    <dgm:cxn modelId="{8A9D62C6-74BD-45E9-9D7F-42EE53B359AB}" srcId="{97A122DB-B475-48F5-84BE-1C0FB386A078}" destId="{406C3BFD-1891-4036-A45A-A5633C284491}" srcOrd="0" destOrd="0" parTransId="{A110C86A-EB4B-44FD-B974-722091931BCF}" sibTransId="{942103D5-34B2-4F5D-B726-4C3E439282B0}"/>
    <dgm:cxn modelId="{F334A563-6509-4BCB-94F9-124E2D4BA4B8}" type="presParOf" srcId="{966125B6-FEBF-416A-94EF-199447C3C9D1}" destId="{05BE08A5-FBF5-478A-A265-F7A0C649478B}" srcOrd="0" destOrd="0" presId="urn:microsoft.com/office/officeart/2005/8/layout/hList1"/>
    <dgm:cxn modelId="{E3E6C1E3-D707-48CA-BBCB-B3E7AE11B466}" type="presParOf" srcId="{05BE08A5-FBF5-478A-A265-F7A0C649478B}" destId="{CD57199B-9560-4F44-9FB8-3228639870AE}" srcOrd="0" destOrd="0" presId="urn:microsoft.com/office/officeart/2005/8/layout/hList1"/>
    <dgm:cxn modelId="{153406D6-ACE1-42E5-9789-3C93A4FB758C}" type="presParOf" srcId="{05BE08A5-FBF5-478A-A265-F7A0C649478B}" destId="{411CBA37-3F8B-4B0C-AA48-9FF094576777}" srcOrd="1" destOrd="0" presId="urn:microsoft.com/office/officeart/2005/8/layout/hList1"/>
    <dgm:cxn modelId="{77ABC80A-DCA7-479A-9B32-9FCBDC5E3685}" type="presParOf" srcId="{966125B6-FEBF-416A-94EF-199447C3C9D1}" destId="{88EEB41C-CEEF-4D19-B33F-97F199D6B65B}" srcOrd="1" destOrd="0" presId="urn:microsoft.com/office/officeart/2005/8/layout/hList1"/>
    <dgm:cxn modelId="{833FEC02-0B42-4A07-A8B4-3B8DC9DDA20A}" type="presParOf" srcId="{966125B6-FEBF-416A-94EF-199447C3C9D1}" destId="{8EF136FD-AB0A-4490-BC31-1D19FC502B6D}" srcOrd="2" destOrd="0" presId="urn:microsoft.com/office/officeart/2005/8/layout/hList1"/>
    <dgm:cxn modelId="{6C920693-3410-4328-9A87-5420B5A2E76C}" type="presParOf" srcId="{8EF136FD-AB0A-4490-BC31-1D19FC502B6D}" destId="{44D3B4AB-08FD-4836-A52D-B63914A69EFB}" srcOrd="0" destOrd="0" presId="urn:microsoft.com/office/officeart/2005/8/layout/hList1"/>
    <dgm:cxn modelId="{E6438E17-BC79-4782-B978-614B618DBFDB}" type="presParOf" srcId="{8EF136FD-AB0A-4490-BC31-1D19FC502B6D}" destId="{E6CA0C25-3AAB-4B52-AE13-612712F0428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FE5D36-1E08-4C97-B89A-3828DF8CF684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zh-CN" altLang="en-US"/>
        </a:p>
      </dgm:t>
    </dgm:pt>
    <dgm:pt modelId="{BBC7D382-B658-4231-9811-02205D146272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生造词语</a:t>
          </a:r>
          <a:endParaRPr lang="zh-CN" altLang="en-US" b="1" dirty="0">
            <a:solidFill>
              <a:schemeClr val="bg1"/>
            </a:solidFill>
          </a:endParaRPr>
        </a:p>
      </dgm:t>
    </dgm:pt>
    <dgm:pt modelId="{ACCB2F48-F0F6-438A-9BF1-2C7E03B0BF5D}" type="parTrans" cxnId="{79117E94-A853-4EEA-A94D-CDA852FF5A83}">
      <dgm:prSet/>
      <dgm:spPr/>
      <dgm:t>
        <a:bodyPr/>
        <a:lstStyle/>
        <a:p>
          <a:endParaRPr lang="zh-CN" altLang="en-US"/>
        </a:p>
      </dgm:t>
    </dgm:pt>
    <dgm:pt modelId="{DE8C9E15-E780-4A1E-BED6-D6708578503E}" type="sibTrans" cxnId="{79117E94-A853-4EEA-A94D-CDA852FF5A83}">
      <dgm:prSet/>
      <dgm:spPr/>
      <dgm:t>
        <a:bodyPr/>
        <a:lstStyle/>
        <a:p>
          <a:endParaRPr lang="zh-CN" altLang="en-US"/>
        </a:p>
      </dgm:t>
    </dgm:pt>
    <dgm:pt modelId="{E9227E00-8904-46FB-8DE0-141E7C9AA3DF}">
      <dgm:prSet phldrT="[文本]"/>
      <dgm:spPr/>
      <dgm:t>
        <a:bodyPr/>
        <a:lstStyle/>
        <a:p>
          <a:r>
            <a:rPr lang="zh-CN" altLang="en-US" dirty="0" smtClean="0"/>
            <a:t>乔布斯的财产由他的家人</a:t>
          </a:r>
          <a:r>
            <a:rPr lang="zh-CN" altLang="en-US" b="1" dirty="0" smtClean="0">
              <a:solidFill>
                <a:srgbClr val="FFFF00"/>
              </a:solidFill>
            </a:rPr>
            <a:t>管存</a:t>
          </a:r>
          <a:r>
            <a:rPr lang="zh-CN" altLang="en-US" dirty="0" smtClean="0"/>
            <a:t>。</a:t>
          </a:r>
          <a:endParaRPr lang="zh-CN" altLang="en-US" dirty="0"/>
        </a:p>
      </dgm:t>
    </dgm:pt>
    <dgm:pt modelId="{F5EB694A-7328-475A-B180-A0D207B60288}" type="parTrans" cxnId="{AA213005-1CB6-46F9-9642-270500F7187E}">
      <dgm:prSet/>
      <dgm:spPr/>
      <dgm:t>
        <a:bodyPr/>
        <a:lstStyle/>
        <a:p>
          <a:endParaRPr lang="zh-CN" altLang="en-US"/>
        </a:p>
      </dgm:t>
    </dgm:pt>
    <dgm:pt modelId="{C02C5850-9765-4BE1-BE08-795113693371}" type="sibTrans" cxnId="{AA213005-1CB6-46F9-9642-270500F7187E}">
      <dgm:prSet/>
      <dgm:spPr/>
      <dgm:t>
        <a:bodyPr/>
        <a:lstStyle/>
        <a:p>
          <a:endParaRPr lang="zh-CN" altLang="en-US"/>
        </a:p>
      </dgm:t>
    </dgm:pt>
    <dgm:pt modelId="{164B2029-90FB-4397-9F8D-B0AD0400BBF4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词义误用</a:t>
          </a:r>
          <a:endParaRPr lang="zh-CN" altLang="en-US" b="1" dirty="0">
            <a:solidFill>
              <a:schemeClr val="bg1"/>
            </a:solidFill>
          </a:endParaRPr>
        </a:p>
      </dgm:t>
    </dgm:pt>
    <dgm:pt modelId="{80003DC9-60CF-4F76-860F-DFE2CB6141E9}" type="parTrans" cxnId="{6D2B0DB0-0FAA-4C9A-881E-B0AB97844A1D}">
      <dgm:prSet/>
      <dgm:spPr/>
      <dgm:t>
        <a:bodyPr/>
        <a:lstStyle/>
        <a:p>
          <a:endParaRPr lang="zh-CN" altLang="en-US"/>
        </a:p>
      </dgm:t>
    </dgm:pt>
    <dgm:pt modelId="{DB125E1C-5028-4C48-83FF-2423C80D49A9}" type="sibTrans" cxnId="{6D2B0DB0-0FAA-4C9A-881E-B0AB97844A1D}">
      <dgm:prSet/>
      <dgm:spPr/>
      <dgm:t>
        <a:bodyPr/>
        <a:lstStyle/>
        <a:p>
          <a:endParaRPr lang="zh-CN" altLang="en-US"/>
        </a:p>
      </dgm:t>
    </dgm:pt>
    <dgm:pt modelId="{DB24A013-C6B9-4866-871A-BAC7032BCD78}">
      <dgm:prSet phldrT="[文本]"/>
      <dgm:spPr/>
      <dgm:t>
        <a:bodyPr/>
        <a:lstStyle/>
        <a:p>
          <a:r>
            <a:rPr lang="zh-CN" altLang="en-US" dirty="0" smtClean="0"/>
            <a:t>大熊猫是保护动物，我们必须</a:t>
          </a:r>
          <a:r>
            <a:rPr lang="zh-CN" altLang="en-US" b="1" dirty="0" smtClean="0">
              <a:solidFill>
                <a:srgbClr val="FFFF00"/>
              </a:solidFill>
            </a:rPr>
            <a:t>保卫</a:t>
          </a:r>
          <a:r>
            <a:rPr lang="zh-CN" altLang="en-US" dirty="0" smtClean="0"/>
            <a:t>它。</a:t>
          </a:r>
          <a:endParaRPr lang="zh-CN" altLang="en-US" dirty="0"/>
        </a:p>
      </dgm:t>
    </dgm:pt>
    <dgm:pt modelId="{2EC0ACCB-1C92-45F3-8C5D-FA06D55E9692}" type="parTrans" cxnId="{CEE12595-CF6E-4190-AC7F-0DD821C24F95}">
      <dgm:prSet/>
      <dgm:spPr/>
      <dgm:t>
        <a:bodyPr/>
        <a:lstStyle/>
        <a:p>
          <a:endParaRPr lang="zh-CN" altLang="en-US"/>
        </a:p>
      </dgm:t>
    </dgm:pt>
    <dgm:pt modelId="{6701BF23-5E15-42F6-A143-85AF5D53DCE8}" type="sibTrans" cxnId="{CEE12595-CF6E-4190-AC7F-0DD821C24F95}">
      <dgm:prSet/>
      <dgm:spPr/>
      <dgm:t>
        <a:bodyPr/>
        <a:lstStyle/>
        <a:p>
          <a:endParaRPr lang="zh-CN" altLang="en-US"/>
        </a:p>
      </dgm:t>
    </dgm:pt>
    <dgm:pt modelId="{B369129E-F853-45D1-8F96-55DD522EC261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词类误用</a:t>
          </a:r>
          <a:endParaRPr lang="zh-CN" altLang="en-US" b="1" dirty="0">
            <a:solidFill>
              <a:schemeClr val="bg1"/>
            </a:solidFill>
          </a:endParaRPr>
        </a:p>
      </dgm:t>
    </dgm:pt>
    <dgm:pt modelId="{5F35E3D9-5D43-4F56-ACD1-6CC05D311132}" type="parTrans" cxnId="{A957CBF4-764F-4F12-9D01-DB16049C5FD6}">
      <dgm:prSet/>
      <dgm:spPr/>
      <dgm:t>
        <a:bodyPr/>
        <a:lstStyle/>
        <a:p>
          <a:endParaRPr lang="zh-CN" altLang="en-US"/>
        </a:p>
      </dgm:t>
    </dgm:pt>
    <dgm:pt modelId="{47DB0F22-2F3A-4A90-AC45-62CC79A9F097}" type="sibTrans" cxnId="{A957CBF4-764F-4F12-9D01-DB16049C5FD6}">
      <dgm:prSet/>
      <dgm:spPr/>
      <dgm:t>
        <a:bodyPr/>
        <a:lstStyle/>
        <a:p>
          <a:endParaRPr lang="zh-CN" altLang="en-US"/>
        </a:p>
      </dgm:t>
    </dgm:pt>
    <dgm:pt modelId="{FDED2BD2-182B-417F-A80D-8AC7E96E83DC}">
      <dgm:prSet phldrT="[文本]"/>
      <dgm:spPr/>
      <dgm:t>
        <a:bodyPr/>
        <a:lstStyle/>
        <a:p>
          <a:r>
            <a:rPr lang="zh-CN" altLang="en-US" b="0" dirty="0" smtClean="0"/>
            <a:t>小学生们集体</a:t>
          </a:r>
          <a:r>
            <a:rPr lang="zh-CN" altLang="en-US" b="1" dirty="0" smtClean="0">
              <a:solidFill>
                <a:srgbClr val="FFFF00"/>
              </a:solidFill>
            </a:rPr>
            <a:t>旅游</a:t>
          </a:r>
          <a:r>
            <a:rPr lang="zh-CN" altLang="en-US" b="0" dirty="0" smtClean="0"/>
            <a:t>马鞍山。</a:t>
          </a:r>
          <a:endParaRPr lang="zh-CN" altLang="en-US" b="0" dirty="0"/>
        </a:p>
      </dgm:t>
    </dgm:pt>
    <dgm:pt modelId="{AB9F170F-0B2A-4552-824F-0E13A4375B08}" type="parTrans" cxnId="{D36F36EF-7578-4C2E-9292-E18777B0E239}">
      <dgm:prSet/>
      <dgm:spPr/>
      <dgm:t>
        <a:bodyPr/>
        <a:lstStyle/>
        <a:p>
          <a:endParaRPr lang="zh-CN" altLang="en-US"/>
        </a:p>
      </dgm:t>
    </dgm:pt>
    <dgm:pt modelId="{DCECE46D-334F-45E7-846D-7DBC4E6BCE43}" type="sibTrans" cxnId="{D36F36EF-7578-4C2E-9292-E18777B0E239}">
      <dgm:prSet/>
      <dgm:spPr/>
      <dgm:t>
        <a:bodyPr/>
        <a:lstStyle/>
        <a:p>
          <a:endParaRPr lang="zh-CN" altLang="en-US"/>
        </a:p>
      </dgm:t>
    </dgm:pt>
    <dgm:pt modelId="{44E42C7A-14F3-44B8-BE77-262FC7FCD5E6}" type="pres">
      <dgm:prSet presAssocID="{42FE5D36-1E08-4C97-B89A-3828DF8CF6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77D6A7A-5436-47D4-95E3-146148EDEA9B}" type="pres">
      <dgm:prSet presAssocID="{BBC7D382-B658-4231-9811-02205D14627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74E1ED-1018-4A42-9773-261CF58FA398}" type="pres">
      <dgm:prSet presAssocID="{BBC7D382-B658-4231-9811-02205D146272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A992C3-937C-44EF-A983-683345455821}" type="pres">
      <dgm:prSet presAssocID="{164B2029-90FB-4397-9F8D-B0AD0400BBF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2A707C-8EFC-4BC4-B2C2-3CA9D221B87C}" type="pres">
      <dgm:prSet presAssocID="{164B2029-90FB-4397-9F8D-B0AD0400BBF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A0573F-97C9-4D31-9F1F-6BD7374C282C}" type="pres">
      <dgm:prSet presAssocID="{B369129E-F853-45D1-8F96-55DD522EC26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ED87B1-C98F-497C-888D-F7CFE7C58FD9}" type="pres">
      <dgm:prSet presAssocID="{B369129E-F853-45D1-8F96-55DD522EC261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370286-AA60-47A0-9B5D-61EB8104EA61}" type="presOf" srcId="{DB24A013-C6B9-4866-871A-BAC7032BCD78}" destId="{512A707C-8EFC-4BC4-B2C2-3CA9D221B87C}" srcOrd="0" destOrd="0" presId="urn:microsoft.com/office/officeart/2005/8/layout/vList2"/>
    <dgm:cxn modelId="{D36F36EF-7578-4C2E-9292-E18777B0E239}" srcId="{B369129E-F853-45D1-8F96-55DD522EC261}" destId="{FDED2BD2-182B-417F-A80D-8AC7E96E83DC}" srcOrd="0" destOrd="0" parTransId="{AB9F170F-0B2A-4552-824F-0E13A4375B08}" sibTransId="{DCECE46D-334F-45E7-846D-7DBC4E6BCE43}"/>
    <dgm:cxn modelId="{1EBB04C3-9ADE-41F1-B6DD-33DF3AA4325D}" type="presOf" srcId="{BBC7D382-B658-4231-9811-02205D146272}" destId="{577D6A7A-5436-47D4-95E3-146148EDEA9B}" srcOrd="0" destOrd="0" presId="urn:microsoft.com/office/officeart/2005/8/layout/vList2"/>
    <dgm:cxn modelId="{6D2B0DB0-0FAA-4C9A-881E-B0AB97844A1D}" srcId="{42FE5D36-1E08-4C97-B89A-3828DF8CF684}" destId="{164B2029-90FB-4397-9F8D-B0AD0400BBF4}" srcOrd="1" destOrd="0" parTransId="{80003DC9-60CF-4F76-860F-DFE2CB6141E9}" sibTransId="{DB125E1C-5028-4C48-83FF-2423C80D49A9}"/>
    <dgm:cxn modelId="{AA213005-1CB6-46F9-9642-270500F7187E}" srcId="{BBC7D382-B658-4231-9811-02205D146272}" destId="{E9227E00-8904-46FB-8DE0-141E7C9AA3DF}" srcOrd="0" destOrd="0" parTransId="{F5EB694A-7328-475A-B180-A0D207B60288}" sibTransId="{C02C5850-9765-4BE1-BE08-795113693371}"/>
    <dgm:cxn modelId="{CEE12595-CF6E-4190-AC7F-0DD821C24F95}" srcId="{164B2029-90FB-4397-9F8D-B0AD0400BBF4}" destId="{DB24A013-C6B9-4866-871A-BAC7032BCD78}" srcOrd="0" destOrd="0" parTransId="{2EC0ACCB-1C92-45F3-8C5D-FA06D55E9692}" sibTransId="{6701BF23-5E15-42F6-A143-85AF5D53DCE8}"/>
    <dgm:cxn modelId="{D72B68E3-8745-476D-927B-2B2D6B7B0319}" type="presOf" srcId="{42FE5D36-1E08-4C97-B89A-3828DF8CF684}" destId="{44E42C7A-14F3-44B8-BE77-262FC7FCD5E6}" srcOrd="0" destOrd="0" presId="urn:microsoft.com/office/officeart/2005/8/layout/vList2"/>
    <dgm:cxn modelId="{C4B1F173-FF78-4D69-A9C5-8954709D1F7D}" type="presOf" srcId="{164B2029-90FB-4397-9F8D-B0AD0400BBF4}" destId="{6FA992C3-937C-44EF-A983-683345455821}" srcOrd="0" destOrd="0" presId="urn:microsoft.com/office/officeart/2005/8/layout/vList2"/>
    <dgm:cxn modelId="{256B1ED4-CAC3-448E-B675-023CEFAA16F0}" type="presOf" srcId="{B369129E-F853-45D1-8F96-55DD522EC261}" destId="{21A0573F-97C9-4D31-9F1F-6BD7374C282C}" srcOrd="0" destOrd="0" presId="urn:microsoft.com/office/officeart/2005/8/layout/vList2"/>
    <dgm:cxn modelId="{79117E94-A853-4EEA-A94D-CDA852FF5A83}" srcId="{42FE5D36-1E08-4C97-B89A-3828DF8CF684}" destId="{BBC7D382-B658-4231-9811-02205D146272}" srcOrd="0" destOrd="0" parTransId="{ACCB2F48-F0F6-438A-9BF1-2C7E03B0BF5D}" sibTransId="{DE8C9E15-E780-4A1E-BED6-D6708578503E}"/>
    <dgm:cxn modelId="{E2AACF99-87D8-49C1-836E-034F30D0F347}" type="presOf" srcId="{E9227E00-8904-46FB-8DE0-141E7C9AA3DF}" destId="{CF74E1ED-1018-4A42-9773-261CF58FA398}" srcOrd="0" destOrd="0" presId="urn:microsoft.com/office/officeart/2005/8/layout/vList2"/>
    <dgm:cxn modelId="{52C28E16-8393-425F-A69B-7A3DFC80206A}" type="presOf" srcId="{FDED2BD2-182B-417F-A80D-8AC7E96E83DC}" destId="{42ED87B1-C98F-497C-888D-F7CFE7C58FD9}" srcOrd="0" destOrd="0" presId="urn:microsoft.com/office/officeart/2005/8/layout/vList2"/>
    <dgm:cxn modelId="{A957CBF4-764F-4F12-9D01-DB16049C5FD6}" srcId="{42FE5D36-1E08-4C97-B89A-3828DF8CF684}" destId="{B369129E-F853-45D1-8F96-55DD522EC261}" srcOrd="2" destOrd="0" parTransId="{5F35E3D9-5D43-4F56-ACD1-6CC05D311132}" sibTransId="{47DB0F22-2F3A-4A90-AC45-62CC79A9F097}"/>
    <dgm:cxn modelId="{0A774E3A-620C-4E57-9D6E-7CF66FD88494}" type="presParOf" srcId="{44E42C7A-14F3-44B8-BE77-262FC7FCD5E6}" destId="{577D6A7A-5436-47D4-95E3-146148EDEA9B}" srcOrd="0" destOrd="0" presId="urn:microsoft.com/office/officeart/2005/8/layout/vList2"/>
    <dgm:cxn modelId="{CF72E708-5DC7-4245-88B8-FB269CE22938}" type="presParOf" srcId="{44E42C7A-14F3-44B8-BE77-262FC7FCD5E6}" destId="{CF74E1ED-1018-4A42-9773-261CF58FA398}" srcOrd="1" destOrd="0" presId="urn:microsoft.com/office/officeart/2005/8/layout/vList2"/>
    <dgm:cxn modelId="{5E76EB44-E56A-4B9F-804B-DE2D20556594}" type="presParOf" srcId="{44E42C7A-14F3-44B8-BE77-262FC7FCD5E6}" destId="{6FA992C3-937C-44EF-A983-683345455821}" srcOrd="2" destOrd="0" presId="urn:microsoft.com/office/officeart/2005/8/layout/vList2"/>
    <dgm:cxn modelId="{31F6A631-4CFA-49D1-8430-D1B389C7F3C5}" type="presParOf" srcId="{44E42C7A-14F3-44B8-BE77-262FC7FCD5E6}" destId="{512A707C-8EFC-4BC4-B2C2-3CA9D221B87C}" srcOrd="3" destOrd="0" presId="urn:microsoft.com/office/officeart/2005/8/layout/vList2"/>
    <dgm:cxn modelId="{94585414-A9D1-4554-BDA3-2D2ABF973EE2}" type="presParOf" srcId="{44E42C7A-14F3-44B8-BE77-262FC7FCD5E6}" destId="{21A0573F-97C9-4D31-9F1F-6BD7374C282C}" srcOrd="4" destOrd="0" presId="urn:microsoft.com/office/officeart/2005/8/layout/vList2"/>
    <dgm:cxn modelId="{EC95FBE3-8B48-497F-B482-2AFBE9A2C488}" type="presParOf" srcId="{44E42C7A-14F3-44B8-BE77-262FC7FCD5E6}" destId="{42ED87B1-C98F-497C-888D-F7CFE7C58FD9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4F9812-B6A7-4F9F-87FB-D7E9D36268E4}" type="doc">
      <dgm:prSet loTypeId="urn:microsoft.com/office/officeart/2008/layout/SquareAccent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7859FAB9-2E26-44D4-B468-348CC34539E5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了解词语的意义</a:t>
          </a:r>
          <a:r>
            <a:rPr lang="en-US" altLang="zh-CN" b="1" dirty="0" smtClean="0">
              <a:solidFill>
                <a:schemeClr val="bg1"/>
              </a:solidFill>
            </a:rPr>
            <a:t>——</a:t>
          </a:r>
          <a:r>
            <a:rPr lang="zh-CN" altLang="en-US" b="1" dirty="0" smtClean="0">
              <a:solidFill>
                <a:schemeClr val="bg1"/>
              </a:solidFill>
            </a:rPr>
            <a:t>使用范围、表达的侧重点</a:t>
          </a:r>
          <a:endParaRPr lang="zh-CN" altLang="en-US" b="1" dirty="0">
            <a:solidFill>
              <a:schemeClr val="bg1"/>
            </a:solidFill>
          </a:endParaRPr>
        </a:p>
      </dgm:t>
    </dgm:pt>
    <dgm:pt modelId="{93FB985D-55AE-441F-AB6A-9B758E0C2D01}" type="par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FCEF1283-4C26-4A65-8CC1-960BA36F5654}" type="sib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14A7315E-AED6-4419-830F-4F8F01D2F81F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必需与必须        </a:t>
          </a:r>
          <a:r>
            <a:rPr lang="zh-CN" altLang="en-US" b="1" dirty="0" smtClean="0"/>
            <a:t>一定要</a:t>
          </a:r>
          <a:endParaRPr lang="zh-CN" altLang="en-US" b="1" dirty="0"/>
        </a:p>
      </dgm:t>
    </dgm:pt>
    <dgm:pt modelId="{987A296F-33CB-4A60-BCBC-FA187D406F4D}" type="par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BF0E8A86-F667-4188-963C-35A48FEA3131}" type="sib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3E2F37DC-879C-4BC7-BF25-F03FDE8E52CD}">
      <dgm:prSet phldrT="[文本]"/>
      <dgm:spPr/>
      <dgm:t>
        <a:bodyPr/>
        <a:lstStyle/>
        <a:p>
          <a:r>
            <a:rPr lang="zh-CN" altLang="en-US" dirty="0" smtClean="0"/>
            <a:t>必须侧重于“</a:t>
          </a:r>
          <a:r>
            <a:rPr lang="zh-CN" altLang="en-US" dirty="0" smtClean="0">
              <a:solidFill>
                <a:srgbClr val="FFFF00"/>
              </a:solidFill>
            </a:rPr>
            <a:t>非这样不可</a:t>
          </a:r>
          <a:r>
            <a:rPr lang="zh-CN" altLang="en-US" dirty="0" smtClean="0"/>
            <a:t>”</a:t>
          </a:r>
          <a:endParaRPr lang="zh-CN" altLang="en-US" dirty="0"/>
        </a:p>
      </dgm:t>
    </dgm:pt>
    <dgm:pt modelId="{F9B4614B-0446-443C-8442-5F0C4A510724}" type="par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967DD451-74C1-4576-A94D-71142612B9A0}" type="sib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DC03278D-A4AF-444A-9445-5736DF60FD0C}">
      <dgm:prSet phldrT="[文本]"/>
      <dgm:spPr/>
      <dgm:t>
        <a:bodyPr/>
        <a:lstStyle/>
        <a:p>
          <a:r>
            <a:rPr lang="zh-CN" altLang="en-US" dirty="0" smtClean="0"/>
            <a:t>必需侧重于“</a:t>
          </a:r>
          <a:r>
            <a:rPr lang="zh-CN" altLang="en-US" dirty="0" smtClean="0">
              <a:solidFill>
                <a:srgbClr val="FFFF00"/>
              </a:solidFill>
            </a:rPr>
            <a:t>不可缺少</a:t>
          </a:r>
          <a:r>
            <a:rPr lang="zh-CN" altLang="en-US" dirty="0" smtClean="0"/>
            <a:t>”</a:t>
          </a:r>
          <a:endParaRPr lang="zh-CN" altLang="en-US" dirty="0"/>
        </a:p>
      </dgm:t>
    </dgm:pt>
    <dgm:pt modelId="{6C50C598-6CBE-4125-B4E0-2D6D4C13BD91}" type="parTrans" cxnId="{5BC07387-40D5-4EFC-A7DB-18A8E8BF8141}">
      <dgm:prSet/>
      <dgm:spPr/>
      <dgm:t>
        <a:bodyPr/>
        <a:lstStyle/>
        <a:p>
          <a:endParaRPr lang="zh-CN" altLang="en-US"/>
        </a:p>
      </dgm:t>
    </dgm:pt>
    <dgm:pt modelId="{A1B7AB5F-FCAF-4488-A13E-9D07A9CB8640}" type="sibTrans" cxnId="{5BC07387-40D5-4EFC-A7DB-18A8E8BF8141}">
      <dgm:prSet/>
      <dgm:spPr/>
      <dgm:t>
        <a:bodyPr/>
        <a:lstStyle/>
        <a:p>
          <a:endParaRPr lang="zh-CN" altLang="en-US"/>
        </a:p>
      </dgm:t>
    </dgm:pt>
    <dgm:pt modelId="{CBC07FE2-140B-4859-A6C3-C9AF718D6A46}" type="pres">
      <dgm:prSet presAssocID="{284F9812-B6A7-4F9F-87FB-D7E9D36268E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BC570A7-FBF4-4FC7-B4A4-56F3A83BA676}" type="pres">
      <dgm:prSet presAssocID="{7859FAB9-2E26-44D4-B468-348CC34539E5}" presName="root" presStyleCnt="0">
        <dgm:presLayoutVars>
          <dgm:chMax/>
          <dgm:chPref/>
        </dgm:presLayoutVars>
      </dgm:prSet>
      <dgm:spPr/>
    </dgm:pt>
    <dgm:pt modelId="{8F7EFD78-54B6-480B-9843-2F6107F4BFA3}" type="pres">
      <dgm:prSet presAssocID="{7859FAB9-2E26-44D4-B468-348CC34539E5}" presName="rootComposite" presStyleCnt="0">
        <dgm:presLayoutVars/>
      </dgm:prSet>
      <dgm:spPr/>
    </dgm:pt>
    <dgm:pt modelId="{491CC4F1-1FEA-4254-8E4D-1135CEA7058D}" type="pres">
      <dgm:prSet presAssocID="{7859FAB9-2E26-44D4-B468-348CC34539E5}" presName="ParentAccent" presStyleLbl="alignNode1" presStyleIdx="0" presStyleCnt="1" custFlipVert="1" custScaleX="177732" custScaleY="15726"/>
      <dgm:spPr/>
    </dgm:pt>
    <dgm:pt modelId="{16C15BB6-297C-4B9B-82C6-D84581EC306D}" type="pres">
      <dgm:prSet presAssocID="{7859FAB9-2E26-44D4-B468-348CC34539E5}" presName="ParentSmallAccent" presStyleLbl="fgAcc1" presStyleIdx="0" presStyleCnt="1" custScaleX="542150" custScaleY="48188" custLinFactX="-105490" custLinFactNeighborX="-200000" custLinFactNeighborY="-2236"/>
      <dgm:spPr/>
    </dgm:pt>
    <dgm:pt modelId="{B2B1154D-B05E-4B61-AC7D-C7DDBB7ABC66}" type="pres">
      <dgm:prSet presAssocID="{7859FAB9-2E26-44D4-B468-348CC34539E5}" presName="Parent" presStyleLbl="revTx" presStyleIdx="0" presStyleCnt="4" custScaleX="173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879F23-3832-48ED-B5E9-44155FFF7F27}" type="pres">
      <dgm:prSet presAssocID="{7859FAB9-2E26-44D4-B468-348CC34539E5}" presName="childShape" presStyleCnt="0">
        <dgm:presLayoutVars>
          <dgm:chMax val="0"/>
          <dgm:chPref val="0"/>
        </dgm:presLayoutVars>
      </dgm:prSet>
      <dgm:spPr/>
    </dgm:pt>
    <dgm:pt modelId="{DF12B120-A11C-4A88-B13E-A258DC5407D4}" type="pres">
      <dgm:prSet presAssocID="{14A7315E-AED6-4419-830F-4F8F01D2F81F}" presName="childComposite" presStyleCnt="0">
        <dgm:presLayoutVars>
          <dgm:chMax val="0"/>
          <dgm:chPref val="0"/>
        </dgm:presLayoutVars>
      </dgm:prSet>
      <dgm:spPr/>
    </dgm:pt>
    <dgm:pt modelId="{0E2078B9-4C90-4F19-8AFD-3E338ACD1B45}" type="pres">
      <dgm:prSet presAssocID="{14A7315E-AED6-4419-830F-4F8F01D2F81F}" presName="ChildAccent" presStyleLbl="solidFgAcc1" presStyleIdx="0" presStyleCnt="3"/>
      <dgm:spPr/>
    </dgm:pt>
    <dgm:pt modelId="{5C99A9CC-9821-40C6-A0F2-91C1D46C0FCA}" type="pres">
      <dgm:prSet presAssocID="{14A7315E-AED6-4419-830F-4F8F01D2F81F}" presName="Child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CE396D-915D-474C-B149-EE9472FB4F17}" type="pres">
      <dgm:prSet presAssocID="{3E2F37DC-879C-4BC7-BF25-F03FDE8E52CD}" presName="childComposite" presStyleCnt="0">
        <dgm:presLayoutVars>
          <dgm:chMax val="0"/>
          <dgm:chPref val="0"/>
        </dgm:presLayoutVars>
      </dgm:prSet>
      <dgm:spPr/>
    </dgm:pt>
    <dgm:pt modelId="{71400364-C0A3-4691-B550-7A819C1C4BFC}" type="pres">
      <dgm:prSet presAssocID="{3E2F37DC-879C-4BC7-BF25-F03FDE8E52CD}" presName="ChildAccent" presStyleLbl="solidFgAcc1" presStyleIdx="1" presStyleCnt="3"/>
      <dgm:spPr/>
    </dgm:pt>
    <dgm:pt modelId="{6E3B8086-2ADD-4319-B99E-B8844517D24C}" type="pres">
      <dgm:prSet presAssocID="{3E2F37DC-879C-4BC7-BF25-F03FDE8E52CD}" presName="Child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30C649-4533-4CBF-B115-8EA4764CDB64}" type="pres">
      <dgm:prSet presAssocID="{DC03278D-A4AF-444A-9445-5736DF60FD0C}" presName="childComposite" presStyleCnt="0">
        <dgm:presLayoutVars>
          <dgm:chMax val="0"/>
          <dgm:chPref val="0"/>
        </dgm:presLayoutVars>
      </dgm:prSet>
      <dgm:spPr/>
    </dgm:pt>
    <dgm:pt modelId="{1F48B3A1-E472-4ECF-8BD9-9D70DF6E0426}" type="pres">
      <dgm:prSet presAssocID="{DC03278D-A4AF-444A-9445-5736DF60FD0C}" presName="ChildAccent" presStyleLbl="solidFgAcc1" presStyleIdx="2" presStyleCnt="3"/>
      <dgm:spPr/>
    </dgm:pt>
    <dgm:pt modelId="{2A455E42-2405-4517-8012-93811024AA4F}" type="pres">
      <dgm:prSet presAssocID="{DC03278D-A4AF-444A-9445-5736DF60FD0C}" presName="Child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C7A940-CFE7-4216-B0F7-EF183518C056}" srcId="{7859FAB9-2E26-44D4-B468-348CC34539E5}" destId="{3E2F37DC-879C-4BC7-BF25-F03FDE8E52CD}" srcOrd="1" destOrd="0" parTransId="{F9B4614B-0446-443C-8442-5F0C4A510724}" sibTransId="{967DD451-74C1-4576-A94D-71142612B9A0}"/>
    <dgm:cxn modelId="{DFC45DA0-9DD3-4B0D-8F6C-4EC9DD041CB9}" srcId="{284F9812-B6A7-4F9F-87FB-D7E9D36268E4}" destId="{7859FAB9-2E26-44D4-B468-348CC34539E5}" srcOrd="0" destOrd="0" parTransId="{93FB985D-55AE-441F-AB6A-9B758E0C2D01}" sibTransId="{FCEF1283-4C26-4A65-8CC1-960BA36F5654}"/>
    <dgm:cxn modelId="{A67C536A-2BB6-4788-B7EE-EA7E0C97DA4D}" type="presOf" srcId="{14A7315E-AED6-4419-830F-4F8F01D2F81F}" destId="{5C99A9CC-9821-40C6-A0F2-91C1D46C0FCA}" srcOrd="0" destOrd="0" presId="urn:microsoft.com/office/officeart/2008/layout/SquareAccentList"/>
    <dgm:cxn modelId="{132FECE8-3C7C-4F3A-AF23-DA104F5226F3}" type="presOf" srcId="{DC03278D-A4AF-444A-9445-5736DF60FD0C}" destId="{2A455E42-2405-4517-8012-93811024AA4F}" srcOrd="0" destOrd="0" presId="urn:microsoft.com/office/officeart/2008/layout/SquareAccentList"/>
    <dgm:cxn modelId="{08C112A6-6F02-4C0E-9036-DA40D1EC5F91}" srcId="{7859FAB9-2E26-44D4-B468-348CC34539E5}" destId="{14A7315E-AED6-4419-830F-4F8F01D2F81F}" srcOrd="0" destOrd="0" parTransId="{987A296F-33CB-4A60-BCBC-FA187D406F4D}" sibTransId="{BF0E8A86-F667-4188-963C-35A48FEA3131}"/>
    <dgm:cxn modelId="{C574C03B-DE8A-410A-93E6-A00DF5B0FB89}" type="presOf" srcId="{7859FAB9-2E26-44D4-B468-348CC34539E5}" destId="{B2B1154D-B05E-4B61-AC7D-C7DDBB7ABC66}" srcOrd="0" destOrd="0" presId="urn:microsoft.com/office/officeart/2008/layout/SquareAccentList"/>
    <dgm:cxn modelId="{EC3ED6F5-3F39-4549-816D-D9E0ED3D0D15}" type="presOf" srcId="{284F9812-B6A7-4F9F-87FB-D7E9D36268E4}" destId="{CBC07FE2-140B-4859-A6C3-C9AF718D6A46}" srcOrd="0" destOrd="0" presId="urn:microsoft.com/office/officeart/2008/layout/SquareAccentList"/>
    <dgm:cxn modelId="{5BC07387-40D5-4EFC-A7DB-18A8E8BF8141}" srcId="{7859FAB9-2E26-44D4-B468-348CC34539E5}" destId="{DC03278D-A4AF-444A-9445-5736DF60FD0C}" srcOrd="2" destOrd="0" parTransId="{6C50C598-6CBE-4125-B4E0-2D6D4C13BD91}" sibTransId="{A1B7AB5F-FCAF-4488-A13E-9D07A9CB8640}"/>
    <dgm:cxn modelId="{64CF1685-5092-47E3-96CC-306816137A97}" type="presOf" srcId="{3E2F37DC-879C-4BC7-BF25-F03FDE8E52CD}" destId="{6E3B8086-2ADD-4319-B99E-B8844517D24C}" srcOrd="0" destOrd="0" presId="urn:microsoft.com/office/officeart/2008/layout/SquareAccentList"/>
    <dgm:cxn modelId="{4670DD39-48EB-4957-84EF-9C428B6CCB7B}" type="presParOf" srcId="{CBC07FE2-140B-4859-A6C3-C9AF718D6A46}" destId="{FBC570A7-FBF4-4FC7-B4A4-56F3A83BA676}" srcOrd="0" destOrd="0" presId="urn:microsoft.com/office/officeart/2008/layout/SquareAccentList"/>
    <dgm:cxn modelId="{3141926D-1F9B-4C22-802C-7271EAF6028A}" type="presParOf" srcId="{FBC570A7-FBF4-4FC7-B4A4-56F3A83BA676}" destId="{8F7EFD78-54B6-480B-9843-2F6107F4BFA3}" srcOrd="0" destOrd="0" presId="urn:microsoft.com/office/officeart/2008/layout/SquareAccentList"/>
    <dgm:cxn modelId="{4E235CFF-0C9B-4ADC-9080-692E3F4F65F3}" type="presParOf" srcId="{8F7EFD78-54B6-480B-9843-2F6107F4BFA3}" destId="{491CC4F1-1FEA-4254-8E4D-1135CEA7058D}" srcOrd="0" destOrd="0" presId="urn:microsoft.com/office/officeart/2008/layout/SquareAccentList"/>
    <dgm:cxn modelId="{7AA2F9A8-4923-4E82-AB3E-33A2EC715475}" type="presParOf" srcId="{8F7EFD78-54B6-480B-9843-2F6107F4BFA3}" destId="{16C15BB6-297C-4B9B-82C6-D84581EC306D}" srcOrd="1" destOrd="0" presId="urn:microsoft.com/office/officeart/2008/layout/SquareAccentList"/>
    <dgm:cxn modelId="{29B5203D-C235-4171-AF21-3F273125D6D1}" type="presParOf" srcId="{8F7EFD78-54B6-480B-9843-2F6107F4BFA3}" destId="{B2B1154D-B05E-4B61-AC7D-C7DDBB7ABC66}" srcOrd="2" destOrd="0" presId="urn:microsoft.com/office/officeart/2008/layout/SquareAccentList"/>
    <dgm:cxn modelId="{3B91AA5C-9599-412C-8823-F2D3A653DF83}" type="presParOf" srcId="{FBC570A7-FBF4-4FC7-B4A4-56F3A83BA676}" destId="{13879F23-3832-48ED-B5E9-44155FFF7F27}" srcOrd="1" destOrd="0" presId="urn:microsoft.com/office/officeart/2008/layout/SquareAccentList"/>
    <dgm:cxn modelId="{ACEDA9F1-A5B3-451C-995C-D586BA9D4CC5}" type="presParOf" srcId="{13879F23-3832-48ED-B5E9-44155FFF7F27}" destId="{DF12B120-A11C-4A88-B13E-A258DC5407D4}" srcOrd="0" destOrd="0" presId="urn:microsoft.com/office/officeart/2008/layout/SquareAccentList"/>
    <dgm:cxn modelId="{69657B7E-A5A2-4427-8B6C-B77BA1AF9BD3}" type="presParOf" srcId="{DF12B120-A11C-4A88-B13E-A258DC5407D4}" destId="{0E2078B9-4C90-4F19-8AFD-3E338ACD1B45}" srcOrd="0" destOrd="0" presId="urn:microsoft.com/office/officeart/2008/layout/SquareAccentList"/>
    <dgm:cxn modelId="{F97D33DD-9B4E-4F61-BD3E-E4FC541C1B3A}" type="presParOf" srcId="{DF12B120-A11C-4A88-B13E-A258DC5407D4}" destId="{5C99A9CC-9821-40C6-A0F2-91C1D46C0FCA}" srcOrd="1" destOrd="0" presId="urn:microsoft.com/office/officeart/2008/layout/SquareAccentList"/>
    <dgm:cxn modelId="{FA260785-BEEF-48F8-9FBF-A020B3E2197B}" type="presParOf" srcId="{13879F23-3832-48ED-B5E9-44155FFF7F27}" destId="{1ECE396D-915D-474C-B149-EE9472FB4F17}" srcOrd="1" destOrd="0" presId="urn:microsoft.com/office/officeart/2008/layout/SquareAccentList"/>
    <dgm:cxn modelId="{FB7BD3EF-A621-40C9-B96A-6E35088ACC67}" type="presParOf" srcId="{1ECE396D-915D-474C-B149-EE9472FB4F17}" destId="{71400364-C0A3-4691-B550-7A819C1C4BFC}" srcOrd="0" destOrd="0" presId="urn:microsoft.com/office/officeart/2008/layout/SquareAccentList"/>
    <dgm:cxn modelId="{B561F7E8-79B6-431D-9AEE-8CB1FBEDD808}" type="presParOf" srcId="{1ECE396D-915D-474C-B149-EE9472FB4F17}" destId="{6E3B8086-2ADD-4319-B99E-B8844517D24C}" srcOrd="1" destOrd="0" presId="urn:microsoft.com/office/officeart/2008/layout/SquareAccentList"/>
    <dgm:cxn modelId="{C5DC35FD-E1E9-44B4-9F64-17C9F377B84D}" type="presParOf" srcId="{13879F23-3832-48ED-B5E9-44155FFF7F27}" destId="{3730C649-4533-4CBF-B115-8EA4764CDB64}" srcOrd="2" destOrd="0" presId="urn:microsoft.com/office/officeart/2008/layout/SquareAccentList"/>
    <dgm:cxn modelId="{79966563-5AB0-4EAC-AADF-43B2F1D045EA}" type="presParOf" srcId="{3730C649-4533-4CBF-B115-8EA4764CDB64}" destId="{1F48B3A1-E472-4ECF-8BD9-9D70DF6E0426}" srcOrd="0" destOrd="0" presId="urn:microsoft.com/office/officeart/2008/layout/SquareAccentList"/>
    <dgm:cxn modelId="{44014A60-1B13-4720-8D06-7AE0DF304919}" type="presParOf" srcId="{3730C649-4533-4CBF-B115-8EA4764CDB64}" destId="{2A455E42-2405-4517-8012-93811024AA4F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4F9812-B6A7-4F9F-87FB-D7E9D36268E4}" type="doc">
      <dgm:prSet loTypeId="urn:microsoft.com/office/officeart/2008/layout/SquareAccent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7859FAB9-2E26-44D4-B468-348CC34539E5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注意词语的色彩方面</a:t>
          </a:r>
          <a:r>
            <a:rPr lang="en-US" altLang="zh-CN" b="1" dirty="0" smtClean="0">
              <a:solidFill>
                <a:schemeClr val="bg1"/>
              </a:solidFill>
            </a:rPr>
            <a:t>——</a:t>
          </a:r>
          <a:r>
            <a:rPr lang="zh-CN" altLang="en-US" b="1" dirty="0" smtClean="0">
              <a:solidFill>
                <a:schemeClr val="bg1"/>
              </a:solidFill>
            </a:rPr>
            <a:t>感情、语体</a:t>
          </a:r>
          <a:endParaRPr lang="zh-CN" altLang="en-US" b="1" dirty="0">
            <a:solidFill>
              <a:schemeClr val="bg1"/>
            </a:solidFill>
          </a:endParaRPr>
        </a:p>
      </dgm:t>
    </dgm:pt>
    <dgm:pt modelId="{93FB985D-55AE-441F-AB6A-9B758E0C2D01}" type="par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FCEF1283-4C26-4A65-8CC1-960BA36F5654}" type="sib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14A7315E-AED6-4419-830F-4F8F01D2F81F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感情色彩不同</a:t>
          </a:r>
          <a:endParaRPr lang="zh-CN" altLang="en-US" b="1" dirty="0">
            <a:solidFill>
              <a:srgbClr val="FFFF00"/>
            </a:solidFill>
          </a:endParaRPr>
        </a:p>
      </dgm:t>
    </dgm:pt>
    <dgm:pt modelId="{987A296F-33CB-4A60-BCBC-FA187D406F4D}" type="par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BF0E8A86-F667-4188-963C-35A48FEA3131}" type="sib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3E2F37DC-879C-4BC7-BF25-F03FDE8E52CD}">
      <dgm:prSet phldrT="[文本]"/>
      <dgm:spPr/>
      <dgm:t>
        <a:bodyPr/>
        <a:lstStyle/>
        <a:p>
          <a:r>
            <a:rPr lang="zh-CN" altLang="en-US" dirty="0" smtClean="0"/>
            <a:t>技巧与伎俩    冷静与冷漠    果断与武断</a:t>
          </a:r>
          <a:endParaRPr lang="zh-CN" altLang="en-US" dirty="0"/>
        </a:p>
      </dgm:t>
    </dgm:pt>
    <dgm:pt modelId="{F9B4614B-0446-443C-8442-5F0C4A510724}" type="par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967DD451-74C1-4576-A94D-71142612B9A0}" type="sib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DC03278D-A4AF-444A-9445-5736DF60FD0C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语体色彩不同</a:t>
          </a:r>
          <a:endParaRPr lang="zh-CN" altLang="en-US" b="1" dirty="0">
            <a:solidFill>
              <a:srgbClr val="FFFF00"/>
            </a:solidFill>
          </a:endParaRPr>
        </a:p>
      </dgm:t>
    </dgm:pt>
    <dgm:pt modelId="{6C50C598-6CBE-4125-B4E0-2D6D4C13BD91}" type="parTrans" cxnId="{5BC07387-40D5-4EFC-A7DB-18A8E8BF8141}">
      <dgm:prSet/>
      <dgm:spPr/>
      <dgm:t>
        <a:bodyPr/>
        <a:lstStyle/>
        <a:p>
          <a:endParaRPr lang="zh-CN" altLang="en-US"/>
        </a:p>
      </dgm:t>
    </dgm:pt>
    <dgm:pt modelId="{A1B7AB5F-FCAF-4488-A13E-9D07A9CB8640}" type="sibTrans" cxnId="{5BC07387-40D5-4EFC-A7DB-18A8E8BF8141}">
      <dgm:prSet/>
      <dgm:spPr/>
      <dgm:t>
        <a:bodyPr/>
        <a:lstStyle/>
        <a:p>
          <a:endParaRPr lang="zh-CN" altLang="en-US"/>
        </a:p>
      </dgm:t>
    </dgm:pt>
    <dgm:pt modelId="{B69D9F5F-66A0-4434-A0AC-1D95FC002AE7}">
      <dgm:prSet/>
      <dgm:spPr/>
      <dgm:t>
        <a:bodyPr/>
        <a:lstStyle/>
        <a:p>
          <a:r>
            <a:rPr lang="zh-CN" altLang="en-US" dirty="0" smtClean="0"/>
            <a:t>病人与患者  害怕与畏惧</a:t>
          </a:r>
          <a:endParaRPr lang="zh-CN" altLang="en-US" dirty="0"/>
        </a:p>
      </dgm:t>
    </dgm:pt>
    <dgm:pt modelId="{A934127B-01AC-45E6-9F53-8474F8DA7E24}" type="parTrans" cxnId="{65008D1A-8252-4E53-A442-64FD56860240}">
      <dgm:prSet/>
      <dgm:spPr/>
      <dgm:t>
        <a:bodyPr/>
        <a:lstStyle/>
        <a:p>
          <a:endParaRPr lang="zh-CN" altLang="en-US"/>
        </a:p>
      </dgm:t>
    </dgm:pt>
    <dgm:pt modelId="{700AD492-1968-47AF-8817-09A449CFA6EE}" type="sibTrans" cxnId="{65008D1A-8252-4E53-A442-64FD56860240}">
      <dgm:prSet/>
      <dgm:spPr/>
      <dgm:t>
        <a:bodyPr/>
        <a:lstStyle/>
        <a:p>
          <a:endParaRPr lang="zh-CN" altLang="en-US"/>
        </a:p>
      </dgm:t>
    </dgm:pt>
    <dgm:pt modelId="{CBC07FE2-140B-4859-A6C3-C9AF718D6A46}" type="pres">
      <dgm:prSet presAssocID="{284F9812-B6A7-4F9F-87FB-D7E9D36268E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BC570A7-FBF4-4FC7-B4A4-56F3A83BA676}" type="pres">
      <dgm:prSet presAssocID="{7859FAB9-2E26-44D4-B468-348CC34539E5}" presName="root" presStyleCnt="0">
        <dgm:presLayoutVars>
          <dgm:chMax/>
          <dgm:chPref/>
        </dgm:presLayoutVars>
      </dgm:prSet>
      <dgm:spPr/>
    </dgm:pt>
    <dgm:pt modelId="{8F7EFD78-54B6-480B-9843-2F6107F4BFA3}" type="pres">
      <dgm:prSet presAssocID="{7859FAB9-2E26-44D4-B468-348CC34539E5}" presName="rootComposite" presStyleCnt="0">
        <dgm:presLayoutVars/>
      </dgm:prSet>
      <dgm:spPr/>
    </dgm:pt>
    <dgm:pt modelId="{491CC4F1-1FEA-4254-8E4D-1135CEA7058D}" type="pres">
      <dgm:prSet presAssocID="{7859FAB9-2E26-44D4-B468-348CC34539E5}" presName="ParentAccent" presStyleLbl="alignNode1" presStyleIdx="0" presStyleCnt="1" custFlipVert="1" custScaleX="177732" custScaleY="15726"/>
      <dgm:spPr/>
    </dgm:pt>
    <dgm:pt modelId="{16C15BB6-297C-4B9B-82C6-D84581EC306D}" type="pres">
      <dgm:prSet presAssocID="{7859FAB9-2E26-44D4-B468-348CC34539E5}" presName="ParentSmallAccent" presStyleLbl="fgAcc1" presStyleIdx="0" presStyleCnt="1" custScaleX="542150" custScaleY="48188" custLinFactX="-105490" custLinFactNeighborX="-200000" custLinFactNeighborY="-2236"/>
      <dgm:spPr/>
    </dgm:pt>
    <dgm:pt modelId="{B2B1154D-B05E-4B61-AC7D-C7DDBB7ABC66}" type="pres">
      <dgm:prSet presAssocID="{7859FAB9-2E26-44D4-B468-348CC34539E5}" presName="Parent" presStyleLbl="revTx" presStyleIdx="0" presStyleCnt="5" custScaleX="173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879F23-3832-48ED-B5E9-44155FFF7F27}" type="pres">
      <dgm:prSet presAssocID="{7859FAB9-2E26-44D4-B468-348CC34539E5}" presName="childShape" presStyleCnt="0">
        <dgm:presLayoutVars>
          <dgm:chMax val="0"/>
          <dgm:chPref val="0"/>
        </dgm:presLayoutVars>
      </dgm:prSet>
      <dgm:spPr/>
    </dgm:pt>
    <dgm:pt modelId="{DF12B120-A11C-4A88-B13E-A258DC5407D4}" type="pres">
      <dgm:prSet presAssocID="{14A7315E-AED6-4419-830F-4F8F01D2F81F}" presName="childComposite" presStyleCnt="0">
        <dgm:presLayoutVars>
          <dgm:chMax val="0"/>
          <dgm:chPref val="0"/>
        </dgm:presLayoutVars>
      </dgm:prSet>
      <dgm:spPr/>
    </dgm:pt>
    <dgm:pt modelId="{0E2078B9-4C90-4F19-8AFD-3E338ACD1B45}" type="pres">
      <dgm:prSet presAssocID="{14A7315E-AED6-4419-830F-4F8F01D2F81F}" presName="ChildAccent" presStyleLbl="solidFgAcc1" presStyleIdx="0" presStyleCnt="4" custLinFactNeighborX="-9947" custLinFactNeighborY="-6060"/>
      <dgm:spPr/>
    </dgm:pt>
    <dgm:pt modelId="{5C99A9CC-9821-40C6-A0F2-91C1D46C0FCA}" type="pres">
      <dgm:prSet presAssocID="{14A7315E-AED6-4419-830F-4F8F01D2F81F}" presName="Child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CE396D-915D-474C-B149-EE9472FB4F17}" type="pres">
      <dgm:prSet presAssocID="{3E2F37DC-879C-4BC7-BF25-F03FDE8E52CD}" presName="childComposite" presStyleCnt="0">
        <dgm:presLayoutVars>
          <dgm:chMax val="0"/>
          <dgm:chPref val="0"/>
        </dgm:presLayoutVars>
      </dgm:prSet>
      <dgm:spPr/>
    </dgm:pt>
    <dgm:pt modelId="{71400364-C0A3-4691-B550-7A819C1C4BFC}" type="pres">
      <dgm:prSet presAssocID="{3E2F37DC-879C-4BC7-BF25-F03FDE8E52CD}" presName="ChildAccent" presStyleLbl="solidFgAcc1" presStyleIdx="1" presStyleCnt="4" custLinFactX="25062" custLinFactNeighborX="100000" custLinFactNeighborY="-8071"/>
      <dgm:spPr/>
    </dgm:pt>
    <dgm:pt modelId="{6E3B8086-2ADD-4319-B99E-B8844517D24C}" type="pres">
      <dgm:prSet presAssocID="{3E2F37DC-879C-4BC7-BF25-F03FDE8E52CD}" presName="Child" presStyleLbl="revTx" presStyleIdx="2" presStyleCnt="5" custScaleX="121329" custLinFactNeighborX="23198" custLinFactNeighborY="-5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30C649-4533-4CBF-B115-8EA4764CDB64}" type="pres">
      <dgm:prSet presAssocID="{DC03278D-A4AF-444A-9445-5736DF60FD0C}" presName="childComposite" presStyleCnt="0">
        <dgm:presLayoutVars>
          <dgm:chMax val="0"/>
          <dgm:chPref val="0"/>
        </dgm:presLayoutVars>
      </dgm:prSet>
      <dgm:spPr/>
    </dgm:pt>
    <dgm:pt modelId="{1F48B3A1-E472-4ECF-8BD9-9D70DF6E0426}" type="pres">
      <dgm:prSet presAssocID="{DC03278D-A4AF-444A-9445-5736DF60FD0C}" presName="ChildAccent" presStyleLbl="solidFgAcc1" presStyleIdx="2" presStyleCnt="4" custLinFactNeighborX="-9947" custLinFactNeighborY="-10082"/>
      <dgm:spPr/>
    </dgm:pt>
    <dgm:pt modelId="{2A455E42-2405-4517-8012-93811024AA4F}" type="pres">
      <dgm:prSet presAssocID="{DC03278D-A4AF-444A-9445-5736DF60FD0C}" presName="Child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F13A8D-9B13-4D68-B4A9-91B4602F778A}" type="pres">
      <dgm:prSet presAssocID="{B69D9F5F-66A0-4434-A0AC-1D95FC002AE7}" presName="childComposite" presStyleCnt="0">
        <dgm:presLayoutVars>
          <dgm:chMax val="0"/>
          <dgm:chPref val="0"/>
        </dgm:presLayoutVars>
      </dgm:prSet>
      <dgm:spPr/>
    </dgm:pt>
    <dgm:pt modelId="{1465A1D4-C2F2-43D3-A1C8-ED3C9A797508}" type="pres">
      <dgm:prSet presAssocID="{B69D9F5F-66A0-4434-A0AC-1D95FC002AE7}" presName="ChildAccent" presStyleLbl="solidFgAcc1" presStyleIdx="3" presStyleCnt="4" custLinFactNeighborX="-9947"/>
      <dgm:spPr/>
    </dgm:pt>
    <dgm:pt modelId="{AFA4770E-318E-4D16-BBB0-0359B0E6E328}" type="pres">
      <dgm:prSet presAssocID="{B69D9F5F-66A0-4434-A0AC-1D95FC002AE7}" presName="Child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C112A6-6F02-4C0E-9036-DA40D1EC5F91}" srcId="{7859FAB9-2E26-44D4-B468-348CC34539E5}" destId="{14A7315E-AED6-4419-830F-4F8F01D2F81F}" srcOrd="0" destOrd="0" parTransId="{987A296F-33CB-4A60-BCBC-FA187D406F4D}" sibTransId="{BF0E8A86-F667-4188-963C-35A48FEA3131}"/>
    <dgm:cxn modelId="{9072C888-FFE1-434E-943E-AD944433A273}" type="presOf" srcId="{284F9812-B6A7-4F9F-87FB-D7E9D36268E4}" destId="{CBC07FE2-140B-4859-A6C3-C9AF718D6A46}" srcOrd="0" destOrd="0" presId="urn:microsoft.com/office/officeart/2008/layout/SquareAccentList"/>
    <dgm:cxn modelId="{2BC22477-4A6A-4801-A07F-6EF01A5B1F83}" type="presOf" srcId="{DC03278D-A4AF-444A-9445-5736DF60FD0C}" destId="{2A455E42-2405-4517-8012-93811024AA4F}" srcOrd="0" destOrd="0" presId="urn:microsoft.com/office/officeart/2008/layout/SquareAccentList"/>
    <dgm:cxn modelId="{65008D1A-8252-4E53-A442-64FD56860240}" srcId="{7859FAB9-2E26-44D4-B468-348CC34539E5}" destId="{B69D9F5F-66A0-4434-A0AC-1D95FC002AE7}" srcOrd="3" destOrd="0" parTransId="{A934127B-01AC-45E6-9F53-8474F8DA7E24}" sibTransId="{700AD492-1968-47AF-8817-09A449CFA6EE}"/>
    <dgm:cxn modelId="{0BC7A940-CFE7-4216-B0F7-EF183518C056}" srcId="{7859FAB9-2E26-44D4-B468-348CC34539E5}" destId="{3E2F37DC-879C-4BC7-BF25-F03FDE8E52CD}" srcOrd="1" destOrd="0" parTransId="{F9B4614B-0446-443C-8442-5F0C4A510724}" sibTransId="{967DD451-74C1-4576-A94D-71142612B9A0}"/>
    <dgm:cxn modelId="{20272616-8FDF-43EB-AF3C-55658E6508D5}" type="presOf" srcId="{B69D9F5F-66A0-4434-A0AC-1D95FC002AE7}" destId="{AFA4770E-318E-4D16-BBB0-0359B0E6E328}" srcOrd="0" destOrd="0" presId="urn:microsoft.com/office/officeart/2008/layout/SquareAccentList"/>
    <dgm:cxn modelId="{DFC45DA0-9DD3-4B0D-8F6C-4EC9DD041CB9}" srcId="{284F9812-B6A7-4F9F-87FB-D7E9D36268E4}" destId="{7859FAB9-2E26-44D4-B468-348CC34539E5}" srcOrd="0" destOrd="0" parTransId="{93FB985D-55AE-441F-AB6A-9B758E0C2D01}" sibTransId="{FCEF1283-4C26-4A65-8CC1-960BA36F5654}"/>
    <dgm:cxn modelId="{7946646B-821D-486B-9A56-961DBA7C1107}" type="presOf" srcId="{14A7315E-AED6-4419-830F-4F8F01D2F81F}" destId="{5C99A9CC-9821-40C6-A0F2-91C1D46C0FCA}" srcOrd="0" destOrd="0" presId="urn:microsoft.com/office/officeart/2008/layout/SquareAccentList"/>
    <dgm:cxn modelId="{CCEB9D40-B8FD-4260-93CD-35CBC3149D3F}" type="presOf" srcId="{3E2F37DC-879C-4BC7-BF25-F03FDE8E52CD}" destId="{6E3B8086-2ADD-4319-B99E-B8844517D24C}" srcOrd="0" destOrd="0" presId="urn:microsoft.com/office/officeart/2008/layout/SquareAccentList"/>
    <dgm:cxn modelId="{3D6E6BCC-A437-40ED-8182-DB827F7CDA78}" type="presOf" srcId="{7859FAB9-2E26-44D4-B468-348CC34539E5}" destId="{B2B1154D-B05E-4B61-AC7D-C7DDBB7ABC66}" srcOrd="0" destOrd="0" presId="urn:microsoft.com/office/officeart/2008/layout/SquareAccentList"/>
    <dgm:cxn modelId="{5BC07387-40D5-4EFC-A7DB-18A8E8BF8141}" srcId="{7859FAB9-2E26-44D4-B468-348CC34539E5}" destId="{DC03278D-A4AF-444A-9445-5736DF60FD0C}" srcOrd="2" destOrd="0" parTransId="{6C50C598-6CBE-4125-B4E0-2D6D4C13BD91}" sibTransId="{A1B7AB5F-FCAF-4488-A13E-9D07A9CB8640}"/>
    <dgm:cxn modelId="{0B1DCCF6-9F8E-4FEE-B3FA-BCA49987FE91}" type="presParOf" srcId="{CBC07FE2-140B-4859-A6C3-C9AF718D6A46}" destId="{FBC570A7-FBF4-4FC7-B4A4-56F3A83BA676}" srcOrd="0" destOrd="0" presId="urn:microsoft.com/office/officeart/2008/layout/SquareAccentList"/>
    <dgm:cxn modelId="{FABDFD68-290C-44FF-89A8-79F7CB97E6FB}" type="presParOf" srcId="{FBC570A7-FBF4-4FC7-B4A4-56F3A83BA676}" destId="{8F7EFD78-54B6-480B-9843-2F6107F4BFA3}" srcOrd="0" destOrd="0" presId="urn:microsoft.com/office/officeart/2008/layout/SquareAccentList"/>
    <dgm:cxn modelId="{29982ACE-24D1-45A8-BD1A-B14EB5C730D3}" type="presParOf" srcId="{8F7EFD78-54B6-480B-9843-2F6107F4BFA3}" destId="{491CC4F1-1FEA-4254-8E4D-1135CEA7058D}" srcOrd="0" destOrd="0" presId="urn:microsoft.com/office/officeart/2008/layout/SquareAccentList"/>
    <dgm:cxn modelId="{255488FD-2599-47BF-90C2-B83DF042677D}" type="presParOf" srcId="{8F7EFD78-54B6-480B-9843-2F6107F4BFA3}" destId="{16C15BB6-297C-4B9B-82C6-D84581EC306D}" srcOrd="1" destOrd="0" presId="urn:microsoft.com/office/officeart/2008/layout/SquareAccentList"/>
    <dgm:cxn modelId="{0285202B-59A8-42E8-B31D-BFAA233A7101}" type="presParOf" srcId="{8F7EFD78-54B6-480B-9843-2F6107F4BFA3}" destId="{B2B1154D-B05E-4B61-AC7D-C7DDBB7ABC66}" srcOrd="2" destOrd="0" presId="urn:microsoft.com/office/officeart/2008/layout/SquareAccentList"/>
    <dgm:cxn modelId="{2CF7013A-6F69-4B1B-9E7F-473EA0504D1A}" type="presParOf" srcId="{FBC570A7-FBF4-4FC7-B4A4-56F3A83BA676}" destId="{13879F23-3832-48ED-B5E9-44155FFF7F27}" srcOrd="1" destOrd="0" presId="urn:microsoft.com/office/officeart/2008/layout/SquareAccentList"/>
    <dgm:cxn modelId="{7B2B47AB-4CFA-4F42-85D0-894DC6E4E020}" type="presParOf" srcId="{13879F23-3832-48ED-B5E9-44155FFF7F27}" destId="{DF12B120-A11C-4A88-B13E-A258DC5407D4}" srcOrd="0" destOrd="0" presId="urn:microsoft.com/office/officeart/2008/layout/SquareAccentList"/>
    <dgm:cxn modelId="{D6BB26EA-13F8-41E7-96FD-DC98D66BC2DE}" type="presParOf" srcId="{DF12B120-A11C-4A88-B13E-A258DC5407D4}" destId="{0E2078B9-4C90-4F19-8AFD-3E338ACD1B45}" srcOrd="0" destOrd="0" presId="urn:microsoft.com/office/officeart/2008/layout/SquareAccentList"/>
    <dgm:cxn modelId="{663DA8EE-0450-4212-B610-362AC745379D}" type="presParOf" srcId="{DF12B120-A11C-4A88-B13E-A258DC5407D4}" destId="{5C99A9CC-9821-40C6-A0F2-91C1D46C0FCA}" srcOrd="1" destOrd="0" presId="urn:microsoft.com/office/officeart/2008/layout/SquareAccentList"/>
    <dgm:cxn modelId="{5AD740F2-8134-4925-B793-5458C6BB44D2}" type="presParOf" srcId="{13879F23-3832-48ED-B5E9-44155FFF7F27}" destId="{1ECE396D-915D-474C-B149-EE9472FB4F17}" srcOrd="1" destOrd="0" presId="urn:microsoft.com/office/officeart/2008/layout/SquareAccentList"/>
    <dgm:cxn modelId="{9929FE44-3D6F-4D4F-9888-3B52645CC997}" type="presParOf" srcId="{1ECE396D-915D-474C-B149-EE9472FB4F17}" destId="{71400364-C0A3-4691-B550-7A819C1C4BFC}" srcOrd="0" destOrd="0" presId="urn:microsoft.com/office/officeart/2008/layout/SquareAccentList"/>
    <dgm:cxn modelId="{76B07DB7-D02A-4113-A7D5-F121F54B3916}" type="presParOf" srcId="{1ECE396D-915D-474C-B149-EE9472FB4F17}" destId="{6E3B8086-2ADD-4319-B99E-B8844517D24C}" srcOrd="1" destOrd="0" presId="urn:microsoft.com/office/officeart/2008/layout/SquareAccentList"/>
    <dgm:cxn modelId="{9CB25C09-5431-479E-AAED-944608E8820E}" type="presParOf" srcId="{13879F23-3832-48ED-B5E9-44155FFF7F27}" destId="{3730C649-4533-4CBF-B115-8EA4764CDB64}" srcOrd="2" destOrd="0" presId="urn:microsoft.com/office/officeart/2008/layout/SquareAccentList"/>
    <dgm:cxn modelId="{B6BB2A30-0C17-4635-91DB-FE25CD9C615F}" type="presParOf" srcId="{3730C649-4533-4CBF-B115-8EA4764CDB64}" destId="{1F48B3A1-E472-4ECF-8BD9-9D70DF6E0426}" srcOrd="0" destOrd="0" presId="urn:microsoft.com/office/officeart/2008/layout/SquareAccentList"/>
    <dgm:cxn modelId="{238CF010-2BF3-4BCB-8449-A405CAEFF9AB}" type="presParOf" srcId="{3730C649-4533-4CBF-B115-8EA4764CDB64}" destId="{2A455E42-2405-4517-8012-93811024AA4F}" srcOrd="1" destOrd="0" presId="urn:microsoft.com/office/officeart/2008/layout/SquareAccentList"/>
    <dgm:cxn modelId="{C2844603-F99F-4079-8038-9E170D811966}" type="presParOf" srcId="{13879F23-3832-48ED-B5E9-44155FFF7F27}" destId="{1BF13A8D-9B13-4D68-B4A9-91B4602F778A}" srcOrd="3" destOrd="0" presId="urn:microsoft.com/office/officeart/2008/layout/SquareAccentList"/>
    <dgm:cxn modelId="{E19C087C-F0DC-4912-B687-FFF73598BAF0}" type="presParOf" srcId="{1BF13A8D-9B13-4D68-B4A9-91B4602F778A}" destId="{1465A1D4-C2F2-43D3-A1C8-ED3C9A797508}" srcOrd="0" destOrd="0" presId="urn:microsoft.com/office/officeart/2008/layout/SquareAccentList"/>
    <dgm:cxn modelId="{DC16CDE5-7467-4E73-843B-69E7F8A01E0C}" type="presParOf" srcId="{1BF13A8D-9B13-4D68-B4A9-91B4602F778A}" destId="{AFA4770E-318E-4D16-BBB0-0359B0E6E328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84F9812-B6A7-4F9F-87FB-D7E9D36268E4}" type="doc">
      <dgm:prSet loTypeId="urn:microsoft.com/office/officeart/2008/layout/SquareAccent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7859FAB9-2E26-44D4-B468-348CC34539E5}">
      <dgm:prSet phldrT="[文本]" custT="1"/>
      <dgm:spPr/>
      <dgm:t>
        <a:bodyPr/>
        <a:lstStyle/>
        <a:p>
          <a:r>
            <a:rPr lang="zh-CN" altLang="en-US" sz="3600" b="1" dirty="0" smtClean="0">
              <a:solidFill>
                <a:schemeClr val="bg1"/>
              </a:solidFill>
            </a:rPr>
            <a:t>用法方面</a:t>
          </a:r>
          <a:r>
            <a:rPr lang="en-US" altLang="zh-CN" sz="3600" b="1" dirty="0" smtClean="0">
              <a:solidFill>
                <a:schemeClr val="bg1"/>
              </a:solidFill>
            </a:rPr>
            <a:t>——</a:t>
          </a:r>
          <a:r>
            <a:rPr lang="zh-CN" altLang="en-US" sz="3600" b="1" dirty="0" smtClean="0">
              <a:solidFill>
                <a:schemeClr val="bg1"/>
              </a:solidFill>
            </a:rPr>
            <a:t>词性、搭配</a:t>
          </a:r>
          <a:endParaRPr lang="zh-CN" altLang="en-US" sz="3600" b="1" dirty="0">
            <a:solidFill>
              <a:schemeClr val="bg1"/>
            </a:solidFill>
          </a:endParaRPr>
        </a:p>
      </dgm:t>
    </dgm:pt>
    <dgm:pt modelId="{93FB985D-55AE-441F-AB6A-9B758E0C2D01}" type="par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FCEF1283-4C26-4A65-8CC1-960BA36F5654}" type="sibTrans" cxnId="{DFC45DA0-9DD3-4B0D-8F6C-4EC9DD041CB9}">
      <dgm:prSet/>
      <dgm:spPr/>
      <dgm:t>
        <a:bodyPr/>
        <a:lstStyle/>
        <a:p>
          <a:endParaRPr lang="zh-CN" altLang="en-US"/>
        </a:p>
      </dgm:t>
    </dgm:pt>
    <dgm:pt modelId="{14A7315E-AED6-4419-830F-4F8F01D2F81F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FF00"/>
              </a:solidFill>
            </a:rPr>
            <a:t>执行：</a:t>
          </a:r>
          <a:r>
            <a:rPr lang="zh-CN" altLang="en-US" sz="2000" b="1" dirty="0" smtClean="0"/>
            <a:t>多与任务、命令、协定等搭配</a:t>
          </a:r>
          <a:endParaRPr lang="zh-CN" altLang="en-US" sz="2000" b="1" dirty="0"/>
        </a:p>
      </dgm:t>
    </dgm:pt>
    <dgm:pt modelId="{987A296F-33CB-4A60-BCBC-FA187D406F4D}" type="par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BF0E8A86-F667-4188-963C-35A48FEA3131}" type="sibTrans" cxnId="{08C112A6-6F02-4C0E-9036-DA40D1EC5F91}">
      <dgm:prSet/>
      <dgm:spPr/>
      <dgm:t>
        <a:bodyPr/>
        <a:lstStyle/>
        <a:p>
          <a:endParaRPr lang="zh-CN" altLang="en-US"/>
        </a:p>
      </dgm:t>
    </dgm:pt>
    <dgm:pt modelId="{3E2F37DC-879C-4BC7-BF25-F03FDE8E52CD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FF00"/>
              </a:solidFill>
            </a:rPr>
            <a:t>履行：</a:t>
          </a:r>
          <a:r>
            <a:rPr lang="zh-CN" altLang="en-US" sz="2000" b="1" dirty="0" smtClean="0"/>
            <a:t>多与条约、诺言、义务等搭配</a:t>
          </a:r>
          <a:endParaRPr lang="zh-CN" altLang="en-US" sz="2000" b="1" dirty="0"/>
        </a:p>
      </dgm:t>
    </dgm:pt>
    <dgm:pt modelId="{F9B4614B-0446-443C-8442-5F0C4A510724}" type="par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967DD451-74C1-4576-A94D-71142612B9A0}" type="sibTrans" cxnId="{0BC7A940-CFE7-4216-B0F7-EF183518C056}">
      <dgm:prSet/>
      <dgm:spPr/>
      <dgm:t>
        <a:bodyPr/>
        <a:lstStyle/>
        <a:p>
          <a:endParaRPr lang="zh-CN" altLang="en-US"/>
        </a:p>
      </dgm:t>
    </dgm:pt>
    <dgm:pt modelId="{CBC07FE2-140B-4859-A6C3-C9AF718D6A46}" type="pres">
      <dgm:prSet presAssocID="{284F9812-B6A7-4F9F-87FB-D7E9D36268E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BC570A7-FBF4-4FC7-B4A4-56F3A83BA676}" type="pres">
      <dgm:prSet presAssocID="{7859FAB9-2E26-44D4-B468-348CC34539E5}" presName="root" presStyleCnt="0">
        <dgm:presLayoutVars>
          <dgm:chMax/>
          <dgm:chPref/>
        </dgm:presLayoutVars>
      </dgm:prSet>
      <dgm:spPr/>
    </dgm:pt>
    <dgm:pt modelId="{8F7EFD78-54B6-480B-9843-2F6107F4BFA3}" type="pres">
      <dgm:prSet presAssocID="{7859FAB9-2E26-44D4-B468-348CC34539E5}" presName="rootComposite" presStyleCnt="0">
        <dgm:presLayoutVars/>
      </dgm:prSet>
      <dgm:spPr/>
    </dgm:pt>
    <dgm:pt modelId="{491CC4F1-1FEA-4254-8E4D-1135CEA7058D}" type="pres">
      <dgm:prSet presAssocID="{7859FAB9-2E26-44D4-B468-348CC34539E5}" presName="ParentAccent" presStyleLbl="alignNode1" presStyleIdx="0" presStyleCnt="1" custFlipVert="1" custScaleX="177732" custScaleY="15726"/>
      <dgm:spPr/>
    </dgm:pt>
    <dgm:pt modelId="{16C15BB6-297C-4B9B-82C6-D84581EC306D}" type="pres">
      <dgm:prSet presAssocID="{7859FAB9-2E26-44D4-B468-348CC34539E5}" presName="ParentSmallAccent" presStyleLbl="fgAcc1" presStyleIdx="0" presStyleCnt="1" custScaleX="542150" custScaleY="48188" custLinFactX="-105490" custLinFactNeighborX="-200000" custLinFactNeighborY="-2236"/>
      <dgm:spPr/>
    </dgm:pt>
    <dgm:pt modelId="{B2B1154D-B05E-4B61-AC7D-C7DDBB7ABC66}" type="pres">
      <dgm:prSet presAssocID="{7859FAB9-2E26-44D4-B468-348CC34539E5}" presName="Parent" presStyleLbl="revTx" presStyleIdx="0" presStyleCnt="3" custScaleX="1738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879F23-3832-48ED-B5E9-44155FFF7F27}" type="pres">
      <dgm:prSet presAssocID="{7859FAB9-2E26-44D4-B468-348CC34539E5}" presName="childShape" presStyleCnt="0">
        <dgm:presLayoutVars>
          <dgm:chMax val="0"/>
          <dgm:chPref val="0"/>
        </dgm:presLayoutVars>
      </dgm:prSet>
      <dgm:spPr/>
    </dgm:pt>
    <dgm:pt modelId="{DF12B120-A11C-4A88-B13E-A258DC5407D4}" type="pres">
      <dgm:prSet presAssocID="{14A7315E-AED6-4419-830F-4F8F01D2F81F}" presName="childComposite" presStyleCnt="0">
        <dgm:presLayoutVars>
          <dgm:chMax val="0"/>
          <dgm:chPref val="0"/>
        </dgm:presLayoutVars>
      </dgm:prSet>
      <dgm:spPr/>
    </dgm:pt>
    <dgm:pt modelId="{0E2078B9-4C90-4F19-8AFD-3E338ACD1B45}" type="pres">
      <dgm:prSet presAssocID="{14A7315E-AED6-4419-830F-4F8F01D2F81F}" presName="ChildAccent" presStyleLbl="solidFgAcc1" presStyleIdx="0" presStyleCnt="2" custLinFactNeighborX="-9947" custLinFactNeighborY="-6060"/>
      <dgm:spPr/>
    </dgm:pt>
    <dgm:pt modelId="{5C99A9CC-9821-40C6-A0F2-91C1D46C0FCA}" type="pres">
      <dgm:prSet presAssocID="{14A7315E-AED6-4419-830F-4F8F01D2F81F}" presName="Child" presStyleLbl="revTx" presStyleIdx="1" presStyleCnt="3" custScaleX="130429" custLinFactNeighborX="12759" custLinFactNeighborY="39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CE396D-915D-474C-B149-EE9472FB4F17}" type="pres">
      <dgm:prSet presAssocID="{3E2F37DC-879C-4BC7-BF25-F03FDE8E52CD}" presName="childComposite" presStyleCnt="0">
        <dgm:presLayoutVars>
          <dgm:chMax val="0"/>
          <dgm:chPref val="0"/>
        </dgm:presLayoutVars>
      </dgm:prSet>
      <dgm:spPr/>
    </dgm:pt>
    <dgm:pt modelId="{71400364-C0A3-4691-B550-7A819C1C4BFC}" type="pres">
      <dgm:prSet presAssocID="{3E2F37DC-879C-4BC7-BF25-F03FDE8E52CD}" presName="ChildAccent" presStyleLbl="solidFgAcc1" presStyleIdx="1" presStyleCnt="2" custLinFactX="25062" custLinFactNeighborX="100000" custLinFactNeighborY="-8071"/>
      <dgm:spPr/>
    </dgm:pt>
    <dgm:pt modelId="{6E3B8086-2ADD-4319-B99E-B8844517D24C}" type="pres">
      <dgm:prSet presAssocID="{3E2F37DC-879C-4BC7-BF25-F03FDE8E52CD}" presName="Child" presStyleLbl="revTx" presStyleIdx="2" presStyleCnt="3" custScaleX="128115" custLinFactNeighborX="23198" custLinFactNeighborY="-5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C7A940-CFE7-4216-B0F7-EF183518C056}" srcId="{7859FAB9-2E26-44D4-B468-348CC34539E5}" destId="{3E2F37DC-879C-4BC7-BF25-F03FDE8E52CD}" srcOrd="1" destOrd="0" parTransId="{F9B4614B-0446-443C-8442-5F0C4A510724}" sibTransId="{967DD451-74C1-4576-A94D-71142612B9A0}"/>
    <dgm:cxn modelId="{DFC45DA0-9DD3-4B0D-8F6C-4EC9DD041CB9}" srcId="{284F9812-B6A7-4F9F-87FB-D7E9D36268E4}" destId="{7859FAB9-2E26-44D4-B468-348CC34539E5}" srcOrd="0" destOrd="0" parTransId="{93FB985D-55AE-441F-AB6A-9B758E0C2D01}" sibTransId="{FCEF1283-4C26-4A65-8CC1-960BA36F5654}"/>
    <dgm:cxn modelId="{EC373796-9E93-411F-8BF2-48BA2B080A10}" type="presOf" srcId="{284F9812-B6A7-4F9F-87FB-D7E9D36268E4}" destId="{CBC07FE2-140B-4859-A6C3-C9AF718D6A46}" srcOrd="0" destOrd="0" presId="urn:microsoft.com/office/officeart/2008/layout/SquareAccentList"/>
    <dgm:cxn modelId="{466E4915-3CBE-4FAA-9B76-21ED5716B690}" type="presOf" srcId="{14A7315E-AED6-4419-830F-4F8F01D2F81F}" destId="{5C99A9CC-9821-40C6-A0F2-91C1D46C0FCA}" srcOrd="0" destOrd="0" presId="urn:microsoft.com/office/officeart/2008/layout/SquareAccentList"/>
    <dgm:cxn modelId="{CFE7E3D6-F84D-4DA7-B72A-7635B20AE467}" type="presOf" srcId="{3E2F37DC-879C-4BC7-BF25-F03FDE8E52CD}" destId="{6E3B8086-2ADD-4319-B99E-B8844517D24C}" srcOrd="0" destOrd="0" presId="urn:microsoft.com/office/officeart/2008/layout/SquareAccentList"/>
    <dgm:cxn modelId="{08C112A6-6F02-4C0E-9036-DA40D1EC5F91}" srcId="{7859FAB9-2E26-44D4-B468-348CC34539E5}" destId="{14A7315E-AED6-4419-830F-4F8F01D2F81F}" srcOrd="0" destOrd="0" parTransId="{987A296F-33CB-4A60-BCBC-FA187D406F4D}" sibTransId="{BF0E8A86-F667-4188-963C-35A48FEA3131}"/>
    <dgm:cxn modelId="{9D190FB9-414E-4CEB-87DC-EADA0A66A59D}" type="presOf" srcId="{7859FAB9-2E26-44D4-B468-348CC34539E5}" destId="{B2B1154D-B05E-4B61-AC7D-C7DDBB7ABC66}" srcOrd="0" destOrd="0" presId="urn:microsoft.com/office/officeart/2008/layout/SquareAccentList"/>
    <dgm:cxn modelId="{8DF7D9D3-B194-4903-9CBB-10D7549F5547}" type="presParOf" srcId="{CBC07FE2-140B-4859-A6C3-C9AF718D6A46}" destId="{FBC570A7-FBF4-4FC7-B4A4-56F3A83BA676}" srcOrd="0" destOrd="0" presId="urn:microsoft.com/office/officeart/2008/layout/SquareAccentList"/>
    <dgm:cxn modelId="{4193A7D6-D57C-43EB-AC56-9958DCBFBF61}" type="presParOf" srcId="{FBC570A7-FBF4-4FC7-B4A4-56F3A83BA676}" destId="{8F7EFD78-54B6-480B-9843-2F6107F4BFA3}" srcOrd="0" destOrd="0" presId="urn:microsoft.com/office/officeart/2008/layout/SquareAccentList"/>
    <dgm:cxn modelId="{0D3A4947-5C23-4546-88C0-80D8DE6E211D}" type="presParOf" srcId="{8F7EFD78-54B6-480B-9843-2F6107F4BFA3}" destId="{491CC4F1-1FEA-4254-8E4D-1135CEA7058D}" srcOrd="0" destOrd="0" presId="urn:microsoft.com/office/officeart/2008/layout/SquareAccentList"/>
    <dgm:cxn modelId="{E047E358-26FF-4AF3-96A1-42711D7ED1C2}" type="presParOf" srcId="{8F7EFD78-54B6-480B-9843-2F6107F4BFA3}" destId="{16C15BB6-297C-4B9B-82C6-D84581EC306D}" srcOrd="1" destOrd="0" presId="urn:microsoft.com/office/officeart/2008/layout/SquareAccentList"/>
    <dgm:cxn modelId="{B34C8E8D-B428-40FC-A8D8-6AC8761BF590}" type="presParOf" srcId="{8F7EFD78-54B6-480B-9843-2F6107F4BFA3}" destId="{B2B1154D-B05E-4B61-AC7D-C7DDBB7ABC66}" srcOrd="2" destOrd="0" presId="urn:microsoft.com/office/officeart/2008/layout/SquareAccentList"/>
    <dgm:cxn modelId="{68CA2386-A333-475F-A992-9BBB38AA5316}" type="presParOf" srcId="{FBC570A7-FBF4-4FC7-B4A4-56F3A83BA676}" destId="{13879F23-3832-48ED-B5E9-44155FFF7F27}" srcOrd="1" destOrd="0" presId="urn:microsoft.com/office/officeart/2008/layout/SquareAccentList"/>
    <dgm:cxn modelId="{64EFD50A-BE6B-4FD2-A128-5B462D5224B6}" type="presParOf" srcId="{13879F23-3832-48ED-B5E9-44155FFF7F27}" destId="{DF12B120-A11C-4A88-B13E-A258DC5407D4}" srcOrd="0" destOrd="0" presId="urn:microsoft.com/office/officeart/2008/layout/SquareAccentList"/>
    <dgm:cxn modelId="{0931AE93-2F18-4569-9F88-88A8CA6441D3}" type="presParOf" srcId="{DF12B120-A11C-4A88-B13E-A258DC5407D4}" destId="{0E2078B9-4C90-4F19-8AFD-3E338ACD1B45}" srcOrd="0" destOrd="0" presId="urn:microsoft.com/office/officeart/2008/layout/SquareAccentList"/>
    <dgm:cxn modelId="{15EAD9EC-C546-4CB9-9C44-9B2273A5522E}" type="presParOf" srcId="{DF12B120-A11C-4A88-B13E-A258DC5407D4}" destId="{5C99A9CC-9821-40C6-A0F2-91C1D46C0FCA}" srcOrd="1" destOrd="0" presId="urn:microsoft.com/office/officeart/2008/layout/SquareAccentList"/>
    <dgm:cxn modelId="{3990A481-2BE4-491E-BB88-3ECBF4C07B68}" type="presParOf" srcId="{13879F23-3832-48ED-B5E9-44155FFF7F27}" destId="{1ECE396D-915D-474C-B149-EE9472FB4F17}" srcOrd="1" destOrd="0" presId="urn:microsoft.com/office/officeart/2008/layout/SquareAccentList"/>
    <dgm:cxn modelId="{01C3A35F-5528-4644-BFE9-2232DD632453}" type="presParOf" srcId="{1ECE396D-915D-474C-B149-EE9472FB4F17}" destId="{71400364-C0A3-4691-B550-7A819C1C4BFC}" srcOrd="0" destOrd="0" presId="urn:microsoft.com/office/officeart/2008/layout/SquareAccentList"/>
    <dgm:cxn modelId="{7FD1F120-7B5B-45A1-B5F4-01401C62A0D8}" type="presParOf" srcId="{1ECE396D-915D-474C-B149-EE9472FB4F17}" destId="{6E3B8086-2ADD-4319-B99E-B8844517D24C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F6E4FCC-773C-485B-81C5-5974F5D25C49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9F19634-4DF3-494D-BF9C-5C1F68BF3936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bg1"/>
              </a:solidFill>
            </a:rPr>
            <a:t>常见类型</a:t>
          </a:r>
          <a:endParaRPr lang="zh-CN" altLang="en-US" b="1" dirty="0">
            <a:solidFill>
              <a:schemeClr val="bg1"/>
            </a:solidFill>
          </a:endParaRPr>
        </a:p>
      </dgm:t>
    </dgm:pt>
    <dgm:pt modelId="{4DBC8086-53D4-4383-AA09-554BE1C4F0A3}" type="parTrans" cxnId="{76ED8FCC-D0EB-43F1-B0FA-CEFC3306810F}">
      <dgm:prSet/>
      <dgm:spPr/>
      <dgm:t>
        <a:bodyPr/>
        <a:lstStyle/>
        <a:p>
          <a:endParaRPr lang="zh-CN" altLang="en-US" b="1"/>
        </a:p>
      </dgm:t>
    </dgm:pt>
    <dgm:pt modelId="{F686E716-5DC8-474A-B147-E2FBFAFAB4D1}" type="sibTrans" cxnId="{76ED8FCC-D0EB-43F1-B0FA-CEFC3306810F}">
      <dgm:prSet/>
      <dgm:spPr/>
      <dgm:t>
        <a:bodyPr/>
        <a:lstStyle/>
        <a:p>
          <a:endParaRPr lang="zh-CN" altLang="en-US" b="1"/>
        </a:p>
      </dgm:t>
    </dgm:pt>
    <dgm:pt modelId="{46C447AE-BA9B-45AC-AB38-B376EE13D916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语序不当</a:t>
          </a:r>
          <a:endParaRPr lang="zh-CN" altLang="en-US" b="1" dirty="0">
            <a:solidFill>
              <a:srgbClr val="FFFF00"/>
            </a:solidFill>
          </a:endParaRPr>
        </a:p>
      </dgm:t>
    </dgm:pt>
    <dgm:pt modelId="{3F4BB09C-DC25-4919-98F7-99DF922B63E9}" type="parTrans" cxnId="{C9F65EAA-EFD6-44D3-9305-68C9F2351017}">
      <dgm:prSet/>
      <dgm:spPr/>
      <dgm:t>
        <a:bodyPr/>
        <a:lstStyle/>
        <a:p>
          <a:endParaRPr lang="zh-CN" altLang="en-US" b="1"/>
        </a:p>
      </dgm:t>
    </dgm:pt>
    <dgm:pt modelId="{AAD0BF1C-9232-4C35-BD47-043DB94B4CA8}" type="sibTrans" cxnId="{C9F65EAA-EFD6-44D3-9305-68C9F2351017}">
      <dgm:prSet/>
      <dgm:spPr/>
      <dgm:t>
        <a:bodyPr/>
        <a:lstStyle/>
        <a:p>
          <a:endParaRPr lang="zh-CN" altLang="en-US" b="1"/>
        </a:p>
      </dgm:t>
    </dgm:pt>
    <dgm:pt modelId="{0163E088-E58C-4182-94AB-5A3821A5FE2D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搭配不当</a:t>
          </a:r>
          <a:endParaRPr lang="zh-CN" altLang="en-US" b="1" dirty="0">
            <a:solidFill>
              <a:srgbClr val="FFFF00"/>
            </a:solidFill>
          </a:endParaRPr>
        </a:p>
      </dgm:t>
    </dgm:pt>
    <dgm:pt modelId="{FC1A4AAF-3C5B-41F6-A9D4-AA7FCDAC3204}" type="parTrans" cxnId="{ABB5C3B6-8354-46A1-89BB-263899144B36}">
      <dgm:prSet/>
      <dgm:spPr/>
      <dgm:t>
        <a:bodyPr/>
        <a:lstStyle/>
        <a:p>
          <a:endParaRPr lang="zh-CN" altLang="en-US" b="1"/>
        </a:p>
      </dgm:t>
    </dgm:pt>
    <dgm:pt modelId="{6408B225-ED3C-498C-AAB8-EB93C3754180}" type="sibTrans" cxnId="{ABB5C3B6-8354-46A1-89BB-263899144B36}">
      <dgm:prSet/>
      <dgm:spPr/>
      <dgm:t>
        <a:bodyPr/>
        <a:lstStyle/>
        <a:p>
          <a:endParaRPr lang="zh-CN" altLang="en-US" b="1"/>
        </a:p>
      </dgm:t>
    </dgm:pt>
    <dgm:pt modelId="{2692F415-A5B1-4478-AED9-248E47D59311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成分残缺或赘余</a:t>
          </a:r>
          <a:endParaRPr lang="zh-CN" altLang="en-US" b="1" dirty="0">
            <a:solidFill>
              <a:srgbClr val="FFFF00"/>
            </a:solidFill>
          </a:endParaRPr>
        </a:p>
      </dgm:t>
    </dgm:pt>
    <dgm:pt modelId="{9ECCEB30-C12F-4EDF-A7FE-0036FC3A9B8D}" type="parTrans" cxnId="{5C9857F9-A65E-4ACA-8762-B625356B9597}">
      <dgm:prSet/>
      <dgm:spPr/>
      <dgm:t>
        <a:bodyPr/>
        <a:lstStyle/>
        <a:p>
          <a:endParaRPr lang="zh-CN" altLang="en-US" b="1"/>
        </a:p>
      </dgm:t>
    </dgm:pt>
    <dgm:pt modelId="{B553CC6A-C033-4819-B82B-277B3DA7E445}" type="sibTrans" cxnId="{5C9857F9-A65E-4ACA-8762-B625356B9597}">
      <dgm:prSet/>
      <dgm:spPr/>
      <dgm:t>
        <a:bodyPr/>
        <a:lstStyle/>
        <a:p>
          <a:endParaRPr lang="zh-CN" altLang="en-US" b="1"/>
        </a:p>
      </dgm:t>
    </dgm:pt>
    <dgm:pt modelId="{40E487C1-55A5-4A55-9DA1-E30098EF0FCF}">
      <dgm:prSet phldrT="[文本]"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结构混乱</a:t>
          </a:r>
          <a:endParaRPr lang="zh-CN" altLang="en-US" b="1" dirty="0">
            <a:solidFill>
              <a:srgbClr val="FFFF00"/>
            </a:solidFill>
          </a:endParaRPr>
        </a:p>
      </dgm:t>
    </dgm:pt>
    <dgm:pt modelId="{67CFC650-2B51-4EB9-9AB2-8F9056FF1758}" type="parTrans" cxnId="{D55766E9-19AD-4E3F-8E37-DFE5A0382865}">
      <dgm:prSet/>
      <dgm:spPr/>
      <dgm:t>
        <a:bodyPr/>
        <a:lstStyle/>
        <a:p>
          <a:endParaRPr lang="zh-CN" altLang="en-US" b="1"/>
        </a:p>
      </dgm:t>
    </dgm:pt>
    <dgm:pt modelId="{FE882B87-44CE-4F38-93F9-A00F66CC6D83}" type="sibTrans" cxnId="{D55766E9-19AD-4E3F-8E37-DFE5A0382865}">
      <dgm:prSet/>
      <dgm:spPr/>
      <dgm:t>
        <a:bodyPr/>
        <a:lstStyle/>
        <a:p>
          <a:endParaRPr lang="zh-CN" altLang="en-US" b="1"/>
        </a:p>
      </dgm:t>
    </dgm:pt>
    <dgm:pt modelId="{AB835942-EEB5-4297-BD19-44C2D04C5E79}">
      <dgm:prSet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表意不明</a:t>
          </a:r>
          <a:endParaRPr lang="zh-CN" altLang="en-US" b="1" dirty="0">
            <a:solidFill>
              <a:srgbClr val="FFFF00"/>
            </a:solidFill>
          </a:endParaRPr>
        </a:p>
      </dgm:t>
    </dgm:pt>
    <dgm:pt modelId="{DEDF322B-7676-4A5F-8D6E-AEDD530DF4E4}" type="parTrans" cxnId="{E4B16BAA-2549-48A5-A54A-77EAF31702CC}">
      <dgm:prSet/>
      <dgm:spPr/>
      <dgm:t>
        <a:bodyPr/>
        <a:lstStyle/>
        <a:p>
          <a:endParaRPr lang="zh-CN" altLang="en-US" b="1"/>
        </a:p>
      </dgm:t>
    </dgm:pt>
    <dgm:pt modelId="{F71FFD86-39FA-4253-BCB6-BA0B453FA2A3}" type="sibTrans" cxnId="{E4B16BAA-2549-48A5-A54A-77EAF31702CC}">
      <dgm:prSet/>
      <dgm:spPr/>
      <dgm:t>
        <a:bodyPr/>
        <a:lstStyle/>
        <a:p>
          <a:endParaRPr lang="zh-CN" altLang="en-US" b="1"/>
        </a:p>
      </dgm:t>
    </dgm:pt>
    <dgm:pt modelId="{C6FC7FBD-85D3-4790-89B1-5321751D8B7F}">
      <dgm:prSet/>
      <dgm:spPr/>
      <dgm:t>
        <a:bodyPr/>
        <a:lstStyle/>
        <a:p>
          <a:r>
            <a:rPr lang="zh-CN" altLang="en-US" b="1" dirty="0" smtClean="0">
              <a:solidFill>
                <a:srgbClr val="FFFF00"/>
              </a:solidFill>
            </a:rPr>
            <a:t>不合逻辑</a:t>
          </a:r>
          <a:endParaRPr lang="zh-CN" altLang="en-US" b="1" dirty="0">
            <a:solidFill>
              <a:srgbClr val="FFFF00"/>
            </a:solidFill>
          </a:endParaRPr>
        </a:p>
      </dgm:t>
    </dgm:pt>
    <dgm:pt modelId="{F7C43AE5-3BE2-4D86-8710-70363115DD49}" type="parTrans" cxnId="{9A8AEC4D-F2B6-4536-9DD4-1AE6E80D3953}">
      <dgm:prSet/>
      <dgm:spPr/>
      <dgm:t>
        <a:bodyPr/>
        <a:lstStyle/>
        <a:p>
          <a:endParaRPr lang="zh-CN" altLang="en-US" b="1"/>
        </a:p>
      </dgm:t>
    </dgm:pt>
    <dgm:pt modelId="{EAB89AD5-4018-42BA-9A3D-9D121404A049}" type="sibTrans" cxnId="{9A8AEC4D-F2B6-4536-9DD4-1AE6E80D3953}">
      <dgm:prSet/>
      <dgm:spPr/>
      <dgm:t>
        <a:bodyPr/>
        <a:lstStyle/>
        <a:p>
          <a:endParaRPr lang="zh-CN" altLang="en-US" b="1"/>
        </a:p>
      </dgm:t>
    </dgm:pt>
    <dgm:pt modelId="{F3922B5E-EEE5-499F-A9B4-AA08BDE82B51}" type="pres">
      <dgm:prSet presAssocID="{AF6E4FCC-773C-485B-81C5-5974F5D25C4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3B9C7B0-10DB-43D5-A73B-12F11F349658}" type="pres">
      <dgm:prSet presAssocID="{AF6E4FCC-773C-485B-81C5-5974F5D25C49}" presName="radial" presStyleCnt="0">
        <dgm:presLayoutVars>
          <dgm:animLvl val="ctr"/>
        </dgm:presLayoutVars>
      </dgm:prSet>
      <dgm:spPr/>
    </dgm:pt>
    <dgm:pt modelId="{95BD5D27-7E4A-4DCE-86BC-A936B2303FF5}" type="pres">
      <dgm:prSet presAssocID="{99F19634-4DF3-494D-BF9C-5C1F68BF3936}" presName="centerShape" presStyleLbl="vennNode1" presStyleIdx="0" presStyleCnt="7"/>
      <dgm:spPr/>
      <dgm:t>
        <a:bodyPr/>
        <a:lstStyle/>
        <a:p>
          <a:endParaRPr lang="zh-CN" altLang="en-US"/>
        </a:p>
      </dgm:t>
    </dgm:pt>
    <dgm:pt modelId="{C2A6D79F-D7AE-4E21-B3D2-5F8EA565971E}" type="pres">
      <dgm:prSet presAssocID="{46C447AE-BA9B-45AC-AB38-B376EE13D916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B93428-7A23-4D02-A57B-1CFC40A09576}" type="pres">
      <dgm:prSet presAssocID="{0163E088-E58C-4182-94AB-5A3821A5FE2D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D51CD0-1646-4C73-A265-B2EBBA2CDC59}" type="pres">
      <dgm:prSet presAssocID="{2692F415-A5B1-4478-AED9-248E47D59311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831A39-9AEF-4910-8BD1-9DFCC230FD8F}" type="pres">
      <dgm:prSet presAssocID="{40E487C1-55A5-4A55-9DA1-E30098EF0FCF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27BA98-1C11-4218-B00F-3E0472B892AA}" type="pres">
      <dgm:prSet presAssocID="{AB835942-EEB5-4297-BD19-44C2D04C5E79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0F7718-CABB-408F-A804-E2588E53FAF7}" type="pres">
      <dgm:prSet presAssocID="{C6FC7FBD-85D3-4790-89B1-5321751D8B7F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A8AEC4D-F2B6-4536-9DD4-1AE6E80D3953}" srcId="{99F19634-4DF3-494D-BF9C-5C1F68BF3936}" destId="{C6FC7FBD-85D3-4790-89B1-5321751D8B7F}" srcOrd="5" destOrd="0" parTransId="{F7C43AE5-3BE2-4D86-8710-70363115DD49}" sibTransId="{EAB89AD5-4018-42BA-9A3D-9D121404A049}"/>
    <dgm:cxn modelId="{E4B16BAA-2549-48A5-A54A-77EAF31702CC}" srcId="{99F19634-4DF3-494D-BF9C-5C1F68BF3936}" destId="{AB835942-EEB5-4297-BD19-44C2D04C5E79}" srcOrd="4" destOrd="0" parTransId="{DEDF322B-7676-4A5F-8D6E-AEDD530DF4E4}" sibTransId="{F71FFD86-39FA-4253-BCB6-BA0B453FA2A3}"/>
    <dgm:cxn modelId="{1FD206C4-1D48-472E-A193-BDC505ADA9F9}" type="presOf" srcId="{AF6E4FCC-773C-485B-81C5-5974F5D25C49}" destId="{F3922B5E-EEE5-499F-A9B4-AA08BDE82B51}" srcOrd="0" destOrd="0" presId="urn:microsoft.com/office/officeart/2005/8/layout/radial3"/>
    <dgm:cxn modelId="{C9F65EAA-EFD6-44D3-9305-68C9F2351017}" srcId="{99F19634-4DF3-494D-BF9C-5C1F68BF3936}" destId="{46C447AE-BA9B-45AC-AB38-B376EE13D916}" srcOrd="0" destOrd="0" parTransId="{3F4BB09C-DC25-4919-98F7-99DF922B63E9}" sibTransId="{AAD0BF1C-9232-4C35-BD47-043DB94B4CA8}"/>
    <dgm:cxn modelId="{D55766E9-19AD-4E3F-8E37-DFE5A0382865}" srcId="{99F19634-4DF3-494D-BF9C-5C1F68BF3936}" destId="{40E487C1-55A5-4A55-9DA1-E30098EF0FCF}" srcOrd="3" destOrd="0" parTransId="{67CFC650-2B51-4EB9-9AB2-8F9056FF1758}" sibTransId="{FE882B87-44CE-4F38-93F9-A00F66CC6D83}"/>
    <dgm:cxn modelId="{76ED8FCC-D0EB-43F1-B0FA-CEFC3306810F}" srcId="{AF6E4FCC-773C-485B-81C5-5974F5D25C49}" destId="{99F19634-4DF3-494D-BF9C-5C1F68BF3936}" srcOrd="0" destOrd="0" parTransId="{4DBC8086-53D4-4383-AA09-554BE1C4F0A3}" sibTransId="{F686E716-5DC8-474A-B147-E2FBFAFAB4D1}"/>
    <dgm:cxn modelId="{ABB5C3B6-8354-46A1-89BB-263899144B36}" srcId="{99F19634-4DF3-494D-BF9C-5C1F68BF3936}" destId="{0163E088-E58C-4182-94AB-5A3821A5FE2D}" srcOrd="1" destOrd="0" parTransId="{FC1A4AAF-3C5B-41F6-A9D4-AA7FCDAC3204}" sibTransId="{6408B225-ED3C-498C-AAB8-EB93C3754180}"/>
    <dgm:cxn modelId="{4B8E547D-7405-44F3-AF46-3189718DEDF4}" type="presOf" srcId="{46C447AE-BA9B-45AC-AB38-B376EE13D916}" destId="{C2A6D79F-D7AE-4E21-B3D2-5F8EA565971E}" srcOrd="0" destOrd="0" presId="urn:microsoft.com/office/officeart/2005/8/layout/radial3"/>
    <dgm:cxn modelId="{6FE92E67-D293-46A1-9F34-0DDA97ADC73E}" type="presOf" srcId="{2692F415-A5B1-4478-AED9-248E47D59311}" destId="{F6D51CD0-1646-4C73-A265-B2EBBA2CDC59}" srcOrd="0" destOrd="0" presId="urn:microsoft.com/office/officeart/2005/8/layout/radial3"/>
    <dgm:cxn modelId="{ECF4A9C4-63FE-45E8-AE01-5B15FA6E98A4}" type="presOf" srcId="{0163E088-E58C-4182-94AB-5A3821A5FE2D}" destId="{82B93428-7A23-4D02-A57B-1CFC40A09576}" srcOrd="0" destOrd="0" presId="urn:microsoft.com/office/officeart/2005/8/layout/radial3"/>
    <dgm:cxn modelId="{81465931-BA79-410F-A498-113EB420F6B8}" type="presOf" srcId="{C6FC7FBD-85D3-4790-89B1-5321751D8B7F}" destId="{150F7718-CABB-408F-A804-E2588E53FAF7}" srcOrd="0" destOrd="0" presId="urn:microsoft.com/office/officeart/2005/8/layout/radial3"/>
    <dgm:cxn modelId="{7B339013-262F-4BB0-BFBE-80227745770C}" type="presOf" srcId="{99F19634-4DF3-494D-BF9C-5C1F68BF3936}" destId="{95BD5D27-7E4A-4DCE-86BC-A936B2303FF5}" srcOrd="0" destOrd="0" presId="urn:microsoft.com/office/officeart/2005/8/layout/radial3"/>
    <dgm:cxn modelId="{0E02B9F3-0293-4629-912F-126EA20FBA99}" type="presOf" srcId="{40E487C1-55A5-4A55-9DA1-E30098EF0FCF}" destId="{6E831A39-9AEF-4910-8BD1-9DFCC230FD8F}" srcOrd="0" destOrd="0" presId="urn:microsoft.com/office/officeart/2005/8/layout/radial3"/>
    <dgm:cxn modelId="{5C9857F9-A65E-4ACA-8762-B625356B9597}" srcId="{99F19634-4DF3-494D-BF9C-5C1F68BF3936}" destId="{2692F415-A5B1-4478-AED9-248E47D59311}" srcOrd="2" destOrd="0" parTransId="{9ECCEB30-C12F-4EDF-A7FE-0036FC3A9B8D}" sibTransId="{B553CC6A-C033-4819-B82B-277B3DA7E445}"/>
    <dgm:cxn modelId="{3F334806-A70C-4406-9EAD-12EE7483BF4A}" type="presOf" srcId="{AB835942-EEB5-4297-BD19-44C2D04C5E79}" destId="{4227BA98-1C11-4218-B00F-3E0472B892AA}" srcOrd="0" destOrd="0" presId="urn:microsoft.com/office/officeart/2005/8/layout/radial3"/>
    <dgm:cxn modelId="{24AF9404-7F40-48FC-807C-C26AB3AAFB65}" type="presParOf" srcId="{F3922B5E-EEE5-499F-A9B4-AA08BDE82B51}" destId="{F3B9C7B0-10DB-43D5-A73B-12F11F349658}" srcOrd="0" destOrd="0" presId="urn:microsoft.com/office/officeart/2005/8/layout/radial3"/>
    <dgm:cxn modelId="{0C9079E8-B2EB-4972-AFE0-712BDE7D5FC7}" type="presParOf" srcId="{F3B9C7B0-10DB-43D5-A73B-12F11F349658}" destId="{95BD5D27-7E4A-4DCE-86BC-A936B2303FF5}" srcOrd="0" destOrd="0" presId="urn:microsoft.com/office/officeart/2005/8/layout/radial3"/>
    <dgm:cxn modelId="{643C087E-3040-402E-904E-AD6A3C49373A}" type="presParOf" srcId="{F3B9C7B0-10DB-43D5-A73B-12F11F349658}" destId="{C2A6D79F-D7AE-4E21-B3D2-5F8EA565971E}" srcOrd="1" destOrd="0" presId="urn:microsoft.com/office/officeart/2005/8/layout/radial3"/>
    <dgm:cxn modelId="{02D8B344-E7BD-4D8E-A52D-29D7438008CF}" type="presParOf" srcId="{F3B9C7B0-10DB-43D5-A73B-12F11F349658}" destId="{82B93428-7A23-4D02-A57B-1CFC40A09576}" srcOrd="2" destOrd="0" presId="urn:microsoft.com/office/officeart/2005/8/layout/radial3"/>
    <dgm:cxn modelId="{66F0E976-2A3D-400E-839C-E124F0207464}" type="presParOf" srcId="{F3B9C7B0-10DB-43D5-A73B-12F11F349658}" destId="{F6D51CD0-1646-4C73-A265-B2EBBA2CDC59}" srcOrd="3" destOrd="0" presId="urn:microsoft.com/office/officeart/2005/8/layout/radial3"/>
    <dgm:cxn modelId="{4378D886-87D2-472A-A029-E2947317E78E}" type="presParOf" srcId="{F3B9C7B0-10DB-43D5-A73B-12F11F349658}" destId="{6E831A39-9AEF-4910-8BD1-9DFCC230FD8F}" srcOrd="4" destOrd="0" presId="urn:microsoft.com/office/officeart/2005/8/layout/radial3"/>
    <dgm:cxn modelId="{295FA75D-8EA6-4FB1-AE47-6AC4FEDB69DB}" type="presParOf" srcId="{F3B9C7B0-10DB-43D5-A73B-12F11F349658}" destId="{4227BA98-1C11-4218-B00F-3E0472B892AA}" srcOrd="5" destOrd="0" presId="urn:microsoft.com/office/officeart/2005/8/layout/radial3"/>
    <dgm:cxn modelId="{6D39E22F-B9C7-450E-A250-8DD46EE6FA9C}" type="presParOf" srcId="{F3B9C7B0-10DB-43D5-A73B-12F11F349658}" destId="{150F7718-CABB-408F-A804-E2588E53FAF7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B640D85-3099-44F4-9C55-4DA70BAD1602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F1FC7E0B-6D8D-4E15-AC2A-FBEE277B279F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rgbClr val="FFFF00"/>
              </a:solidFill>
            </a:rPr>
            <a:t>留意句中的介词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71F1C5A6-C472-4021-97F9-C79569A62779}" type="par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3F387F06-EF46-4FB1-8B99-F6B4F06B3009}" type="sibTrans" cxnId="{5197F882-DB1E-41F0-828F-9E371E0641E9}">
      <dgm:prSet/>
      <dgm:spPr/>
      <dgm:t>
        <a:bodyPr/>
        <a:lstStyle/>
        <a:p>
          <a:endParaRPr lang="zh-CN" altLang="en-US"/>
        </a:p>
      </dgm:t>
    </dgm:pt>
    <dgm:pt modelId="{4D8F5342-CE80-463E-8326-74824803F783}">
      <dgm:prSet phldrT="[文本]" custT="1"/>
      <dgm:spPr/>
      <dgm:t>
        <a:bodyPr/>
        <a:lstStyle/>
        <a:p>
          <a:r>
            <a:rPr lang="zh-CN" altLang="en-US" sz="2800" b="1" dirty="0" smtClean="0"/>
            <a:t>由、由于</a:t>
          </a:r>
          <a:endParaRPr lang="zh-CN" altLang="en-US" sz="2800" b="1" dirty="0"/>
        </a:p>
      </dgm:t>
    </dgm:pt>
    <dgm:pt modelId="{8FA7651C-C2C0-4C66-A05E-8D8C20C0440D}" type="par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7E5F0430-6102-42F9-B47D-3C122238763D}" type="sibTrans" cxnId="{3814DFB4-45D8-4DFB-8920-23F5731AF132}">
      <dgm:prSet/>
      <dgm:spPr/>
      <dgm:t>
        <a:bodyPr/>
        <a:lstStyle/>
        <a:p>
          <a:endParaRPr lang="zh-CN" altLang="en-US"/>
        </a:p>
      </dgm:t>
    </dgm:pt>
    <dgm:pt modelId="{9653DCDD-C249-4AFC-924F-D9BF77D3BC04}">
      <dgm:prSet phldrT="[文本]" custT="1"/>
      <dgm:spPr/>
      <dgm:t>
        <a:bodyPr/>
        <a:lstStyle/>
        <a:p>
          <a:r>
            <a:rPr lang="zh-CN" altLang="en-US" sz="2800" b="1" dirty="0" smtClean="0"/>
            <a:t>经、经过</a:t>
          </a:r>
          <a:endParaRPr lang="zh-CN" altLang="en-US" sz="2800" b="1" dirty="0"/>
        </a:p>
      </dgm:t>
    </dgm:pt>
    <dgm:pt modelId="{96805CED-0F5D-4999-89C6-32133E8901B0}" type="parTrans" cxnId="{1B395065-5778-4418-969D-75BD3A9FC373}">
      <dgm:prSet/>
      <dgm:spPr/>
      <dgm:t>
        <a:bodyPr/>
        <a:lstStyle/>
        <a:p>
          <a:endParaRPr lang="zh-CN" altLang="en-US"/>
        </a:p>
      </dgm:t>
    </dgm:pt>
    <dgm:pt modelId="{E3472176-277B-488A-882A-B366FAFB85B0}" type="sibTrans" cxnId="{1B395065-5778-4418-969D-75BD3A9FC373}">
      <dgm:prSet/>
      <dgm:spPr/>
      <dgm:t>
        <a:bodyPr/>
        <a:lstStyle/>
        <a:p>
          <a:endParaRPr lang="zh-CN" altLang="en-US"/>
        </a:p>
      </dgm:t>
    </dgm:pt>
    <dgm:pt modelId="{71D6E7A9-64B3-4CCA-9479-628A88DAF627}">
      <dgm:prSet phldrT="[文本]" custT="1"/>
      <dgm:spPr/>
      <dgm:t>
        <a:bodyPr/>
        <a:lstStyle/>
        <a:p>
          <a:r>
            <a:rPr lang="zh-CN" altLang="en-US" sz="2800" b="1" dirty="0" smtClean="0"/>
            <a:t>通过</a:t>
          </a:r>
          <a:endParaRPr lang="zh-CN" altLang="en-US" sz="2800" b="1" dirty="0"/>
        </a:p>
      </dgm:t>
    </dgm:pt>
    <dgm:pt modelId="{90E380E3-1A67-4628-B41B-BF744A67D00B}" type="parTrans" cxnId="{B77C265F-DBC0-41BC-88E5-58688680C005}">
      <dgm:prSet/>
      <dgm:spPr/>
      <dgm:t>
        <a:bodyPr/>
        <a:lstStyle/>
        <a:p>
          <a:endParaRPr lang="zh-CN" altLang="en-US"/>
        </a:p>
      </dgm:t>
    </dgm:pt>
    <dgm:pt modelId="{92BF9AF1-6374-44C7-B29B-F2A4A5739E6B}" type="sibTrans" cxnId="{B77C265F-DBC0-41BC-88E5-58688680C005}">
      <dgm:prSet/>
      <dgm:spPr/>
      <dgm:t>
        <a:bodyPr/>
        <a:lstStyle/>
        <a:p>
          <a:endParaRPr lang="zh-CN" altLang="en-US"/>
        </a:p>
      </dgm:t>
    </dgm:pt>
    <dgm:pt modelId="{92F461C5-7646-447D-B739-708E83137A1A}">
      <dgm:prSet phldrT="[文本]" custT="1"/>
      <dgm:spPr/>
      <dgm:t>
        <a:bodyPr/>
        <a:lstStyle/>
        <a:p>
          <a:r>
            <a:rPr lang="zh-CN" altLang="en-US" sz="2800" b="1" dirty="0" smtClean="0"/>
            <a:t>对、对于</a:t>
          </a:r>
          <a:endParaRPr lang="zh-CN" altLang="en-US" sz="2800" b="1" dirty="0"/>
        </a:p>
      </dgm:t>
    </dgm:pt>
    <dgm:pt modelId="{ECD59BD6-A13A-46B8-9F36-8765A0A32FCA}" type="parTrans" cxnId="{92B68EA2-C8AE-44B1-A646-60A55AEA4E0D}">
      <dgm:prSet/>
      <dgm:spPr/>
      <dgm:t>
        <a:bodyPr/>
        <a:lstStyle/>
        <a:p>
          <a:endParaRPr lang="zh-CN" altLang="en-US"/>
        </a:p>
      </dgm:t>
    </dgm:pt>
    <dgm:pt modelId="{727B2D9B-5CF0-42A7-91F0-8F78D55D5B06}" type="sibTrans" cxnId="{92B68EA2-C8AE-44B1-A646-60A55AEA4E0D}">
      <dgm:prSet/>
      <dgm:spPr/>
      <dgm:t>
        <a:bodyPr/>
        <a:lstStyle/>
        <a:p>
          <a:endParaRPr lang="zh-CN" altLang="en-US"/>
        </a:p>
      </dgm:t>
    </dgm:pt>
    <dgm:pt modelId="{ADC61602-1691-46CE-B470-7426F9843304}">
      <dgm:prSet phldrT="[文本]" custT="1"/>
      <dgm:spPr/>
      <dgm:t>
        <a:bodyPr/>
        <a:lstStyle/>
        <a:p>
          <a:r>
            <a:rPr lang="zh-CN" altLang="en-US" sz="2800" b="1" dirty="0" smtClean="0"/>
            <a:t>当</a:t>
          </a:r>
          <a:r>
            <a:rPr lang="en-US" altLang="zh-CN" sz="2800" b="1" dirty="0" smtClean="0"/>
            <a:t>……</a:t>
          </a:r>
          <a:endParaRPr lang="zh-CN" altLang="en-US" sz="2800" b="1" dirty="0"/>
        </a:p>
      </dgm:t>
    </dgm:pt>
    <dgm:pt modelId="{7907FD7A-F1F2-4428-A842-9FF17F1C3601}" type="parTrans" cxnId="{164D5ECA-CFA5-4A96-A6CD-A33528B75885}">
      <dgm:prSet/>
      <dgm:spPr/>
      <dgm:t>
        <a:bodyPr/>
        <a:lstStyle/>
        <a:p>
          <a:endParaRPr lang="zh-CN" altLang="en-US"/>
        </a:p>
      </dgm:t>
    </dgm:pt>
    <dgm:pt modelId="{72A79782-1C0D-4D91-9B90-3D6D0D20835F}" type="sibTrans" cxnId="{164D5ECA-CFA5-4A96-A6CD-A33528B75885}">
      <dgm:prSet/>
      <dgm:spPr/>
      <dgm:t>
        <a:bodyPr/>
        <a:lstStyle/>
        <a:p>
          <a:endParaRPr lang="zh-CN" altLang="en-US"/>
        </a:p>
      </dgm:t>
    </dgm:pt>
    <dgm:pt modelId="{C4D5ACDF-4DBB-4DC3-AD24-5811816851A7}" type="pres">
      <dgm:prSet presAssocID="{EB640D85-3099-44F4-9C55-4DA70BAD1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07C7F3-7428-4775-BA8E-CCBB226FFD09}" type="pres">
      <dgm:prSet presAssocID="{F1FC7E0B-6D8D-4E15-AC2A-FBEE277B279F}" presName="parentText" presStyleLbl="node1" presStyleIdx="0" presStyleCnt="1" custScaleY="45536" custLinFactNeighborX="-274" custLinFactNeighborY="-79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A50F73-2A00-4423-BBE4-F96952A4AB47}" type="pres">
      <dgm:prSet presAssocID="{F1FC7E0B-6D8D-4E15-AC2A-FBEE277B279F}" presName="childText" presStyleLbl="revTx" presStyleIdx="0" presStyleCnt="1" custLinFactNeighborX="-52" custLinFactNeighborY="-6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AD1911-99FD-4235-A641-D043B9F12519}" type="presOf" srcId="{9653DCDD-C249-4AFC-924F-D9BF77D3BC04}" destId="{0CA50F73-2A00-4423-BBE4-F96952A4AB47}" srcOrd="0" destOrd="1" presId="urn:microsoft.com/office/officeart/2005/8/layout/vList2"/>
    <dgm:cxn modelId="{67A29EE2-C2CF-46AE-ADEB-A63F3D4F7B7C}" type="presOf" srcId="{ADC61602-1691-46CE-B470-7426F9843304}" destId="{0CA50F73-2A00-4423-BBE4-F96952A4AB47}" srcOrd="0" destOrd="4" presId="urn:microsoft.com/office/officeart/2005/8/layout/vList2"/>
    <dgm:cxn modelId="{164D5ECA-CFA5-4A96-A6CD-A33528B75885}" srcId="{F1FC7E0B-6D8D-4E15-AC2A-FBEE277B279F}" destId="{ADC61602-1691-46CE-B470-7426F9843304}" srcOrd="4" destOrd="0" parTransId="{7907FD7A-F1F2-4428-A842-9FF17F1C3601}" sibTransId="{72A79782-1C0D-4D91-9B90-3D6D0D20835F}"/>
    <dgm:cxn modelId="{50021989-BAB8-4633-92A0-0DE0A7957649}" type="presOf" srcId="{F1FC7E0B-6D8D-4E15-AC2A-FBEE277B279F}" destId="{4807C7F3-7428-4775-BA8E-CCBB226FFD09}" srcOrd="0" destOrd="0" presId="urn:microsoft.com/office/officeart/2005/8/layout/vList2"/>
    <dgm:cxn modelId="{1B395065-5778-4418-969D-75BD3A9FC373}" srcId="{F1FC7E0B-6D8D-4E15-AC2A-FBEE277B279F}" destId="{9653DCDD-C249-4AFC-924F-D9BF77D3BC04}" srcOrd="1" destOrd="0" parTransId="{96805CED-0F5D-4999-89C6-32133E8901B0}" sibTransId="{E3472176-277B-488A-882A-B366FAFB85B0}"/>
    <dgm:cxn modelId="{3DAF1579-315E-49E8-97E9-E365C4689E05}" type="presOf" srcId="{EB640D85-3099-44F4-9C55-4DA70BAD1602}" destId="{C4D5ACDF-4DBB-4DC3-AD24-5811816851A7}" srcOrd="0" destOrd="0" presId="urn:microsoft.com/office/officeart/2005/8/layout/vList2"/>
    <dgm:cxn modelId="{2D476222-EE71-422B-B694-C090789E1C3E}" type="presOf" srcId="{71D6E7A9-64B3-4CCA-9479-628A88DAF627}" destId="{0CA50F73-2A00-4423-BBE4-F96952A4AB47}" srcOrd="0" destOrd="2" presId="urn:microsoft.com/office/officeart/2005/8/layout/vList2"/>
    <dgm:cxn modelId="{3814DFB4-45D8-4DFB-8920-23F5731AF132}" srcId="{F1FC7E0B-6D8D-4E15-AC2A-FBEE277B279F}" destId="{4D8F5342-CE80-463E-8326-74824803F783}" srcOrd="0" destOrd="0" parTransId="{8FA7651C-C2C0-4C66-A05E-8D8C20C0440D}" sibTransId="{7E5F0430-6102-42F9-B47D-3C122238763D}"/>
    <dgm:cxn modelId="{92B68EA2-C8AE-44B1-A646-60A55AEA4E0D}" srcId="{F1FC7E0B-6D8D-4E15-AC2A-FBEE277B279F}" destId="{92F461C5-7646-447D-B739-708E83137A1A}" srcOrd="3" destOrd="0" parTransId="{ECD59BD6-A13A-46B8-9F36-8765A0A32FCA}" sibTransId="{727B2D9B-5CF0-42A7-91F0-8F78D55D5B06}"/>
    <dgm:cxn modelId="{9C133845-376D-49D5-B0DC-9CA15094DD89}" type="presOf" srcId="{92F461C5-7646-447D-B739-708E83137A1A}" destId="{0CA50F73-2A00-4423-BBE4-F96952A4AB47}" srcOrd="0" destOrd="3" presId="urn:microsoft.com/office/officeart/2005/8/layout/vList2"/>
    <dgm:cxn modelId="{5197F882-DB1E-41F0-828F-9E371E0641E9}" srcId="{EB640D85-3099-44F4-9C55-4DA70BAD1602}" destId="{F1FC7E0B-6D8D-4E15-AC2A-FBEE277B279F}" srcOrd="0" destOrd="0" parTransId="{71F1C5A6-C472-4021-97F9-C79569A62779}" sibTransId="{3F387F06-EF46-4FB1-8B99-F6B4F06B3009}"/>
    <dgm:cxn modelId="{A8897605-56EC-4A28-BFFB-8F6DEE1CB89B}" type="presOf" srcId="{4D8F5342-CE80-463E-8326-74824803F783}" destId="{0CA50F73-2A00-4423-BBE4-F96952A4AB47}" srcOrd="0" destOrd="0" presId="urn:microsoft.com/office/officeart/2005/8/layout/vList2"/>
    <dgm:cxn modelId="{B77C265F-DBC0-41BC-88E5-58688680C005}" srcId="{F1FC7E0B-6D8D-4E15-AC2A-FBEE277B279F}" destId="{71D6E7A9-64B3-4CCA-9479-628A88DAF627}" srcOrd="2" destOrd="0" parTransId="{90E380E3-1A67-4628-B41B-BF744A67D00B}" sibTransId="{92BF9AF1-6374-44C7-B29B-F2A4A5739E6B}"/>
    <dgm:cxn modelId="{5C72E9D6-A368-4820-B2AB-76CE12370AAB}" type="presParOf" srcId="{C4D5ACDF-4DBB-4DC3-AD24-5811816851A7}" destId="{4807C7F3-7428-4775-BA8E-CCBB226FFD09}" srcOrd="0" destOrd="0" presId="urn:microsoft.com/office/officeart/2005/8/layout/vList2"/>
    <dgm:cxn modelId="{A6795FE8-F999-4FAD-BC6F-B0A5A8AA27B2}" type="presParOf" srcId="{C4D5ACDF-4DBB-4DC3-AD24-5811816851A7}" destId="{0CA50F73-2A00-4423-BBE4-F96952A4AB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0512DD-CF34-4345-8C9C-6850061E7886}">
      <dsp:nvSpPr>
        <dsp:cNvPr id="0" name=""/>
        <dsp:cNvSpPr/>
      </dsp:nvSpPr>
      <dsp:spPr>
        <a:xfrm>
          <a:off x="0" y="7401"/>
          <a:ext cx="7631633" cy="930735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700" b="1" kern="1200" dirty="0" smtClean="0">
              <a:solidFill>
                <a:schemeClr val="bg1"/>
              </a:solidFill>
            </a:rPr>
            <a:t>1.</a:t>
          </a:r>
          <a:r>
            <a:rPr lang="zh-CN" altLang="en-US" sz="3700" b="1" kern="1200" dirty="0" smtClean="0">
              <a:solidFill>
                <a:schemeClr val="bg1"/>
              </a:solidFill>
            </a:rPr>
            <a:t>语音</a:t>
          </a:r>
          <a:endParaRPr lang="zh-CN" altLang="en-US" sz="3700" b="1" kern="1200" dirty="0">
            <a:solidFill>
              <a:schemeClr val="bg1"/>
            </a:solidFill>
          </a:endParaRPr>
        </a:p>
      </dsp:txBody>
      <dsp:txXfrm>
        <a:off x="45435" y="52836"/>
        <a:ext cx="7540763" cy="839865"/>
      </dsp:txXfrm>
    </dsp:sp>
    <dsp:sp modelId="{5FCA0F05-78E3-4A39-AA30-FE8E76FED971}">
      <dsp:nvSpPr>
        <dsp:cNvPr id="0" name=""/>
        <dsp:cNvSpPr/>
      </dsp:nvSpPr>
      <dsp:spPr>
        <a:xfrm>
          <a:off x="0" y="938136"/>
          <a:ext cx="7631633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04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2900" b="1" kern="1200" dirty="0" smtClean="0">
              <a:solidFill>
                <a:schemeClr val="bg1"/>
              </a:solidFill>
            </a:rPr>
            <a:t>2.</a:t>
          </a:r>
          <a:r>
            <a:rPr lang="zh-CN" altLang="en-US" sz="2900" b="1" kern="1200" dirty="0" smtClean="0">
              <a:solidFill>
                <a:schemeClr val="bg1"/>
              </a:solidFill>
            </a:rPr>
            <a:t>字形</a:t>
          </a:r>
          <a:endParaRPr lang="zh-CN" altLang="en-US" sz="2900" b="1" kern="1200" dirty="0">
            <a:solidFill>
              <a:schemeClr val="bg1"/>
            </a:solidFill>
          </a:endParaRPr>
        </a:p>
      </dsp:txBody>
      <dsp:txXfrm>
        <a:off x="0" y="938136"/>
        <a:ext cx="7631633" cy="612720"/>
      </dsp:txXfrm>
    </dsp:sp>
    <dsp:sp modelId="{B767BE77-7E38-4E57-84DF-026E7E2C90FB}">
      <dsp:nvSpPr>
        <dsp:cNvPr id="0" name=""/>
        <dsp:cNvSpPr/>
      </dsp:nvSpPr>
      <dsp:spPr>
        <a:xfrm>
          <a:off x="0" y="1550856"/>
          <a:ext cx="7631633" cy="930735"/>
        </a:xfrm>
        <a:prstGeom prst="roundRect">
          <a:avLst/>
        </a:prstGeom>
        <a:solidFill>
          <a:schemeClr val="accent2">
            <a:shade val="80000"/>
            <a:hueOff val="-204892"/>
            <a:satOff val="8886"/>
            <a:lumOff val="1262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700" b="1" kern="1200" dirty="0" smtClean="0">
              <a:solidFill>
                <a:schemeClr val="bg1"/>
              </a:solidFill>
            </a:rPr>
            <a:t>3.</a:t>
          </a:r>
          <a:r>
            <a:rPr lang="zh-CN" altLang="en-US" sz="3700" b="1" kern="1200" dirty="0" smtClean="0">
              <a:solidFill>
                <a:schemeClr val="bg1"/>
              </a:solidFill>
            </a:rPr>
            <a:t>词语、词意</a:t>
          </a:r>
          <a:endParaRPr lang="zh-CN" altLang="en-US" sz="3700" b="1" kern="1200" dirty="0">
            <a:solidFill>
              <a:schemeClr val="bg1"/>
            </a:solidFill>
          </a:endParaRPr>
        </a:p>
      </dsp:txBody>
      <dsp:txXfrm>
        <a:off x="45435" y="1596291"/>
        <a:ext cx="7540763" cy="839865"/>
      </dsp:txXfrm>
    </dsp:sp>
    <dsp:sp modelId="{7D6D58C2-442E-465D-B5B3-A5B853336322}">
      <dsp:nvSpPr>
        <dsp:cNvPr id="0" name=""/>
        <dsp:cNvSpPr/>
      </dsp:nvSpPr>
      <dsp:spPr>
        <a:xfrm>
          <a:off x="0" y="2481591"/>
          <a:ext cx="7631633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04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zh-CN" sz="2900" b="1" kern="1200" dirty="0" smtClean="0">
              <a:solidFill>
                <a:schemeClr val="bg1"/>
              </a:solidFill>
            </a:rPr>
            <a:t>4.</a:t>
          </a:r>
          <a:r>
            <a:rPr lang="zh-CN" altLang="en-US" sz="2900" b="1" kern="1200" dirty="0" smtClean="0">
              <a:solidFill>
                <a:schemeClr val="bg1"/>
              </a:solidFill>
            </a:rPr>
            <a:t>病句</a:t>
          </a:r>
          <a:endParaRPr lang="zh-CN" altLang="en-US" sz="2900" b="1" kern="1200" dirty="0">
            <a:solidFill>
              <a:schemeClr val="bg1"/>
            </a:solidFill>
          </a:endParaRPr>
        </a:p>
      </dsp:txBody>
      <dsp:txXfrm>
        <a:off x="0" y="2481591"/>
        <a:ext cx="7631633" cy="612720"/>
      </dsp:txXfrm>
    </dsp:sp>
    <dsp:sp modelId="{62163744-73C8-46DD-9CED-FC11D087D50E}">
      <dsp:nvSpPr>
        <dsp:cNvPr id="0" name=""/>
        <dsp:cNvSpPr/>
      </dsp:nvSpPr>
      <dsp:spPr>
        <a:xfrm>
          <a:off x="0" y="3094311"/>
          <a:ext cx="7631633" cy="930735"/>
        </a:xfrm>
        <a:prstGeom prst="roundRect">
          <a:avLst/>
        </a:prstGeom>
        <a:solidFill>
          <a:schemeClr val="accent2">
            <a:shade val="80000"/>
            <a:hueOff val="-409784"/>
            <a:satOff val="17772"/>
            <a:lumOff val="2524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700" b="1" kern="1200" dirty="0" smtClean="0">
              <a:solidFill>
                <a:schemeClr val="bg1"/>
              </a:solidFill>
            </a:rPr>
            <a:t>5.</a:t>
          </a:r>
          <a:r>
            <a:rPr lang="zh-CN" altLang="en-US" sz="3700" b="1" kern="1200" dirty="0" smtClean="0">
              <a:solidFill>
                <a:schemeClr val="bg1"/>
              </a:solidFill>
            </a:rPr>
            <a:t>语段连贯与衔接</a:t>
          </a:r>
          <a:endParaRPr lang="zh-CN" altLang="en-US" sz="3700" b="1" kern="1200" dirty="0">
            <a:solidFill>
              <a:schemeClr val="bg1"/>
            </a:solidFill>
          </a:endParaRPr>
        </a:p>
      </dsp:txBody>
      <dsp:txXfrm>
        <a:off x="45435" y="3139746"/>
        <a:ext cx="7540763" cy="83986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7C7F3-7428-4775-BA8E-CCBB226FFD09}">
      <dsp:nvSpPr>
        <dsp:cNvPr id="0" name=""/>
        <dsp:cNvSpPr/>
      </dsp:nvSpPr>
      <dsp:spPr>
        <a:xfrm>
          <a:off x="0" y="0"/>
          <a:ext cx="7429500" cy="545557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FF00"/>
              </a:solidFill>
            </a:rPr>
            <a:t>留意句中的两面性词语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26632" y="26632"/>
        <a:ext cx="7376236" cy="492293"/>
      </dsp:txXfrm>
    </dsp:sp>
    <dsp:sp modelId="{0CA50F73-2A00-4423-BBE4-F96952A4AB47}">
      <dsp:nvSpPr>
        <dsp:cNvPr id="0" name=""/>
        <dsp:cNvSpPr/>
      </dsp:nvSpPr>
      <dsp:spPr>
        <a:xfrm>
          <a:off x="0" y="774817"/>
          <a:ext cx="7429500" cy="238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FF0000"/>
              </a:solidFill>
            </a:rPr>
            <a:t>词语本身表达两个相反的词意</a:t>
          </a:r>
          <a:endParaRPr lang="zh-CN" altLang="en-US" sz="2800" b="1" kern="1200" dirty="0">
            <a:solidFill>
              <a:srgbClr val="FF00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FFFF00"/>
              </a:solidFill>
            </a:rPr>
            <a:t>成败  得失  好坏  高低  能否</a:t>
          </a:r>
          <a:endParaRPr lang="zh-CN" altLang="en-US" sz="2800" b="1" kern="1200" dirty="0">
            <a:solidFill>
              <a:srgbClr val="FFFF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b="1" kern="1200" dirty="0">
            <a:solidFill>
              <a:srgbClr val="FFFF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FFFF00"/>
              </a:solidFill>
            </a:rPr>
            <a:t>语句的上下文必须有与之相应的语意，否则就会造成语意上的不对称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0" y="774817"/>
        <a:ext cx="7429500" cy="23846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7C7F3-7428-4775-BA8E-CCBB226FFD09}">
      <dsp:nvSpPr>
        <dsp:cNvPr id="0" name=""/>
        <dsp:cNvSpPr/>
      </dsp:nvSpPr>
      <dsp:spPr>
        <a:xfrm>
          <a:off x="0" y="0"/>
          <a:ext cx="7429500" cy="545557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FF00"/>
              </a:solidFill>
            </a:rPr>
            <a:t>留意否定句和带有否定意义的词语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26632" y="26632"/>
        <a:ext cx="7376236" cy="492293"/>
      </dsp:txXfrm>
    </dsp:sp>
    <dsp:sp modelId="{0CA50F73-2A00-4423-BBE4-F96952A4AB47}">
      <dsp:nvSpPr>
        <dsp:cNvPr id="0" name=""/>
        <dsp:cNvSpPr/>
      </dsp:nvSpPr>
      <dsp:spPr>
        <a:xfrm>
          <a:off x="0" y="576097"/>
          <a:ext cx="7429500" cy="278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FF0000"/>
              </a:solidFill>
            </a:rPr>
            <a:t>专家认为，劝阻青少年戒烟，对预防肺癌有重要意义。</a:t>
          </a:r>
          <a:endParaRPr lang="zh-CN" altLang="en-US" sz="2800" b="1" kern="1200" dirty="0">
            <a:solidFill>
              <a:srgbClr val="FF00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FFFF00"/>
              </a:solidFill>
            </a:rPr>
            <a:t>“劝阻”和“戒烟”都表示否定，反而把要表达的意思表达反了</a:t>
          </a:r>
          <a:endParaRPr lang="zh-CN" altLang="en-US" sz="2800" b="1" kern="1200" dirty="0">
            <a:solidFill>
              <a:srgbClr val="FFFF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b="1" kern="1200" dirty="0">
            <a:solidFill>
              <a:srgbClr val="FFFF0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1"/>
              </a:solidFill>
            </a:rPr>
            <a:t>以防  防止  劝阻  阻止  避免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0" y="576097"/>
        <a:ext cx="7429500" cy="278208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7C7F3-7428-4775-BA8E-CCBB226FFD09}">
      <dsp:nvSpPr>
        <dsp:cNvPr id="0" name=""/>
        <dsp:cNvSpPr/>
      </dsp:nvSpPr>
      <dsp:spPr>
        <a:xfrm>
          <a:off x="0" y="0"/>
          <a:ext cx="7429500" cy="545557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FF00"/>
              </a:solidFill>
            </a:rPr>
            <a:t>成分残缺或多余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26632" y="26632"/>
        <a:ext cx="7376236" cy="492293"/>
      </dsp:txXfrm>
    </dsp:sp>
    <dsp:sp modelId="{0CA50F73-2A00-4423-BBE4-F96952A4AB47}">
      <dsp:nvSpPr>
        <dsp:cNvPr id="0" name=""/>
        <dsp:cNvSpPr/>
      </dsp:nvSpPr>
      <dsp:spPr>
        <a:xfrm>
          <a:off x="0" y="609217"/>
          <a:ext cx="7429500" cy="271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1"/>
              </a:solidFill>
            </a:rPr>
            <a:t>虽然每天工作很忙，但还是</a:t>
          </a:r>
          <a:r>
            <a:rPr lang="zh-CN" altLang="en-US" sz="2800" b="1" kern="1200" dirty="0" smtClean="0">
              <a:solidFill>
                <a:srgbClr val="FF0000"/>
              </a:solidFill>
            </a:rPr>
            <a:t>抓紧</a:t>
          </a:r>
          <a:r>
            <a:rPr lang="zh-CN" altLang="en-US" sz="2800" b="1" kern="1200" dirty="0" smtClean="0">
              <a:solidFill>
                <a:schemeClr val="tx1"/>
              </a:solidFill>
            </a:rPr>
            <a:t>和同学研究或自己看书。</a:t>
          </a:r>
          <a:endParaRPr lang="zh-CN" altLang="en-US" sz="2800" b="1" kern="1200" dirty="0">
            <a:solidFill>
              <a:schemeClr val="tx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b="1" kern="1200" dirty="0">
            <a:solidFill>
              <a:schemeClr val="tx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1"/>
              </a:solidFill>
            </a:rPr>
            <a:t>他同老农一起</a:t>
          </a:r>
          <a:r>
            <a:rPr lang="zh-CN" altLang="en-US" sz="2800" b="1" kern="1200" dirty="0" smtClean="0">
              <a:solidFill>
                <a:srgbClr val="FF0000"/>
              </a:solidFill>
            </a:rPr>
            <a:t>多次反复</a:t>
          </a:r>
          <a:r>
            <a:rPr lang="zh-CN" altLang="en-US" sz="2800" b="1" kern="1200" dirty="0" smtClean="0">
              <a:solidFill>
                <a:schemeClr val="tx1"/>
              </a:solidFill>
            </a:rPr>
            <a:t>地进行小麦高产试验。</a:t>
          </a:r>
          <a:endParaRPr lang="zh-CN" altLang="en-US" sz="2800" b="1" kern="1200" dirty="0">
            <a:solidFill>
              <a:schemeClr val="tx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altLang="en-US" sz="2800" b="1" kern="1200" dirty="0" smtClean="0">
            <a:solidFill>
              <a:schemeClr val="tx1"/>
            </a:solidFill>
          </a:endParaRPr>
        </a:p>
      </dsp:txBody>
      <dsp:txXfrm>
        <a:off x="0" y="609217"/>
        <a:ext cx="7429500" cy="27158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7C7F3-7428-4775-BA8E-CCBB226FFD09}">
      <dsp:nvSpPr>
        <dsp:cNvPr id="0" name=""/>
        <dsp:cNvSpPr/>
      </dsp:nvSpPr>
      <dsp:spPr>
        <a:xfrm>
          <a:off x="0" y="129897"/>
          <a:ext cx="7429500" cy="545557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FF00"/>
              </a:solidFill>
            </a:rPr>
            <a:t>词意重复或自相矛盾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26632" y="156529"/>
        <a:ext cx="7376236" cy="492293"/>
      </dsp:txXfrm>
    </dsp:sp>
    <dsp:sp modelId="{0CA50F73-2A00-4423-BBE4-F96952A4AB47}">
      <dsp:nvSpPr>
        <dsp:cNvPr id="0" name=""/>
        <dsp:cNvSpPr/>
      </dsp:nvSpPr>
      <dsp:spPr>
        <a:xfrm>
          <a:off x="0" y="1437217"/>
          <a:ext cx="74295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1"/>
              </a:solidFill>
            </a:rPr>
            <a:t>嘈杂的会场里鸦雀无声。</a:t>
          </a:r>
          <a:endParaRPr lang="zh-CN" altLang="en-US" sz="2800" b="1" kern="1200" dirty="0">
            <a:solidFill>
              <a:schemeClr val="tx1"/>
            </a:solidFill>
          </a:endParaRPr>
        </a:p>
      </dsp:txBody>
      <dsp:txXfrm>
        <a:off x="0" y="1437217"/>
        <a:ext cx="7429500" cy="105984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31E872-54EE-4F3D-ACA0-F9F47D820913}">
      <dsp:nvSpPr>
        <dsp:cNvPr id="0" name=""/>
        <dsp:cNvSpPr/>
      </dsp:nvSpPr>
      <dsp:spPr>
        <a:xfrm>
          <a:off x="0" y="2137610"/>
          <a:ext cx="7429500" cy="14025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认真审题，定向扫描</a:t>
          </a:r>
          <a:endParaRPr lang="zh-CN" altLang="en-US" sz="2400" b="1" kern="1200" dirty="0"/>
        </a:p>
      </dsp:txBody>
      <dsp:txXfrm>
        <a:off x="0" y="2137610"/>
        <a:ext cx="7429500" cy="757352"/>
      </dsp:txXfrm>
    </dsp:sp>
    <dsp:sp modelId="{5656C71D-5BBD-4FD0-B233-A6B39AA887D0}">
      <dsp:nvSpPr>
        <dsp:cNvPr id="0" name=""/>
        <dsp:cNvSpPr/>
      </dsp:nvSpPr>
      <dsp:spPr>
        <a:xfrm>
          <a:off x="0" y="2866912"/>
          <a:ext cx="3714750" cy="6451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根据题干，找到出题点</a:t>
          </a:r>
          <a:endParaRPr lang="zh-CN" altLang="en-US" sz="2600" b="1" kern="1200" dirty="0"/>
        </a:p>
      </dsp:txBody>
      <dsp:txXfrm>
        <a:off x="0" y="2866912"/>
        <a:ext cx="3714750" cy="645151"/>
      </dsp:txXfrm>
    </dsp:sp>
    <dsp:sp modelId="{BFE1400F-0F8A-4681-80CB-645E3A949BA0}">
      <dsp:nvSpPr>
        <dsp:cNvPr id="0" name=""/>
        <dsp:cNvSpPr/>
      </dsp:nvSpPr>
      <dsp:spPr>
        <a:xfrm>
          <a:off x="3714750" y="2866912"/>
          <a:ext cx="3714750" cy="64515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锁定答题区间</a:t>
          </a:r>
          <a:endParaRPr lang="zh-CN" altLang="en-US" sz="2600" b="1" kern="1200" dirty="0"/>
        </a:p>
      </dsp:txBody>
      <dsp:txXfrm>
        <a:off x="3714750" y="2866912"/>
        <a:ext cx="3714750" cy="645151"/>
      </dsp:txXfrm>
    </dsp:sp>
    <dsp:sp modelId="{7E5DCA51-409A-43F0-A5EC-117E279BCCF6}">
      <dsp:nvSpPr>
        <dsp:cNvPr id="0" name=""/>
        <dsp:cNvSpPr/>
      </dsp:nvSpPr>
      <dsp:spPr>
        <a:xfrm rot="10800000">
          <a:off x="0" y="1597"/>
          <a:ext cx="7429500" cy="2157051"/>
        </a:xfrm>
        <a:prstGeom prst="upArrowCallou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纵观全文，把握主旨</a:t>
          </a:r>
          <a:endParaRPr lang="zh-CN" altLang="en-US" sz="2400" b="1" kern="1200" dirty="0"/>
        </a:p>
      </dsp:txBody>
      <dsp:txXfrm rot="-10800000">
        <a:off x="0" y="1597"/>
        <a:ext cx="7429500" cy="757125"/>
      </dsp:txXfrm>
    </dsp:sp>
    <dsp:sp modelId="{A89047B8-43B6-4C7C-B064-575D1360125F}">
      <dsp:nvSpPr>
        <dsp:cNvPr id="0" name=""/>
        <dsp:cNvSpPr/>
      </dsp:nvSpPr>
      <dsp:spPr>
        <a:xfrm>
          <a:off x="0" y="758722"/>
          <a:ext cx="3714750" cy="644958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理清文章思路</a:t>
          </a:r>
          <a:endParaRPr lang="zh-CN" altLang="en-US" sz="2600" b="1" kern="1200" dirty="0"/>
        </a:p>
      </dsp:txBody>
      <dsp:txXfrm>
        <a:off x="0" y="758722"/>
        <a:ext cx="3714750" cy="644958"/>
      </dsp:txXfrm>
    </dsp:sp>
    <dsp:sp modelId="{BD52F414-54D1-49D2-8CAB-91D9117DB328}">
      <dsp:nvSpPr>
        <dsp:cNvPr id="0" name=""/>
        <dsp:cNvSpPr/>
      </dsp:nvSpPr>
      <dsp:spPr>
        <a:xfrm>
          <a:off x="3714750" y="758722"/>
          <a:ext cx="3714750" cy="644958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寻找关键词句</a:t>
          </a:r>
          <a:endParaRPr lang="zh-CN" altLang="en-US" sz="2600" b="1" kern="1200" dirty="0"/>
        </a:p>
      </dsp:txBody>
      <dsp:txXfrm>
        <a:off x="3714750" y="758722"/>
        <a:ext cx="3714750" cy="64495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7ACA0-B22C-4DF0-86C7-7A36AA17EDFD}">
      <dsp:nvSpPr>
        <dsp:cNvPr id="0" name=""/>
        <dsp:cNvSpPr/>
      </dsp:nvSpPr>
      <dsp:spPr>
        <a:xfrm>
          <a:off x="0" y="84"/>
          <a:ext cx="7429500" cy="2777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筛选组合，定向表述</a:t>
          </a:r>
          <a:endParaRPr lang="zh-CN" altLang="en-US" sz="3200" b="1" kern="1200" dirty="0"/>
        </a:p>
      </dsp:txBody>
      <dsp:txXfrm>
        <a:off x="0" y="84"/>
        <a:ext cx="7429500" cy="1499873"/>
      </dsp:txXfrm>
    </dsp:sp>
    <dsp:sp modelId="{C785BBFA-7A21-41EE-8AE6-270F75B8DBBC}">
      <dsp:nvSpPr>
        <dsp:cNvPr id="0" name=""/>
        <dsp:cNvSpPr/>
      </dsp:nvSpPr>
      <dsp:spPr>
        <a:xfrm>
          <a:off x="76" y="971004"/>
          <a:ext cx="2303580" cy="222447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41910" rIns="234696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b="1" kern="1200" dirty="0" smtClean="0"/>
            <a:t>根据题干选择答题方式</a:t>
          </a:r>
          <a:endParaRPr lang="zh-CN" altLang="en-US" sz="3300" b="1" kern="1200" dirty="0"/>
        </a:p>
      </dsp:txBody>
      <dsp:txXfrm>
        <a:off x="76" y="971004"/>
        <a:ext cx="2303580" cy="2224474"/>
      </dsp:txXfrm>
    </dsp:sp>
    <dsp:sp modelId="{0718CAF5-74F3-4970-BAB5-68EF90C8C00A}">
      <dsp:nvSpPr>
        <dsp:cNvPr id="0" name=""/>
        <dsp:cNvSpPr/>
      </dsp:nvSpPr>
      <dsp:spPr>
        <a:xfrm>
          <a:off x="2303657" y="971004"/>
          <a:ext cx="2988480" cy="222447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40640" rIns="227584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问什么答什么，充分、到位、准确、有条理</a:t>
          </a:r>
          <a:endParaRPr lang="zh-CN" altLang="en-US" sz="3200" b="1" kern="1200" dirty="0"/>
        </a:p>
      </dsp:txBody>
      <dsp:txXfrm>
        <a:off x="2303657" y="971004"/>
        <a:ext cx="2988480" cy="2224474"/>
      </dsp:txXfrm>
    </dsp:sp>
    <dsp:sp modelId="{0DDDAB75-8BE8-44B6-B8E7-61EE687AF368}">
      <dsp:nvSpPr>
        <dsp:cNvPr id="0" name=""/>
        <dsp:cNvSpPr/>
      </dsp:nvSpPr>
      <dsp:spPr>
        <a:xfrm>
          <a:off x="5292215" y="970916"/>
          <a:ext cx="2137284" cy="222481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40640" rIns="227584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确保语句通顺</a:t>
          </a:r>
          <a:endParaRPr lang="zh-CN" altLang="en-US" sz="3200" b="1" kern="1200" dirty="0"/>
        </a:p>
      </dsp:txBody>
      <dsp:txXfrm>
        <a:off x="5292215" y="970916"/>
        <a:ext cx="2137284" cy="222481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71DA9-495B-49A1-8D1D-42E8A25CAB6D}">
      <dsp:nvSpPr>
        <dsp:cNvPr id="0" name=""/>
        <dsp:cNvSpPr/>
      </dsp:nvSpPr>
      <dsp:spPr>
        <a:xfrm rot="5400000">
          <a:off x="3961481" y="-1912421"/>
          <a:ext cx="1382097" cy="5552551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明喻、暗喻、借喻</a:t>
          </a:r>
          <a:endParaRPr lang="zh-CN" alt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作用：化平淡为生动、</a:t>
          </a:r>
          <a:r>
            <a:rPr lang="zh-CN" altLang="en-US" sz="2000" b="1" kern="1200" dirty="0" smtClean="0"/>
            <a:t>深奥为浅显、抽象为具体、复杂为简洁。</a:t>
          </a:r>
          <a:endParaRPr lang="zh-CN" alt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rgbClr val="FF0000"/>
              </a:solidFill>
            </a:rPr>
            <a:t>叶子出水很高，像跳着舞的姑娘的裙摆。</a:t>
          </a:r>
          <a:endParaRPr lang="zh-CN" altLang="en-US" sz="2000" b="1" kern="1200" dirty="0">
            <a:solidFill>
              <a:srgbClr val="FF0000"/>
            </a:solidFill>
          </a:endParaRPr>
        </a:p>
      </dsp:txBody>
      <dsp:txXfrm rot="-5400000">
        <a:off x="1876254" y="240274"/>
        <a:ext cx="5485083" cy="1247161"/>
      </dsp:txXfrm>
    </dsp:sp>
    <dsp:sp modelId="{C18894A8-06CE-46B4-A97A-ED33727279E5}">
      <dsp:nvSpPr>
        <dsp:cNvPr id="0" name=""/>
        <dsp:cNvSpPr/>
      </dsp:nvSpPr>
      <dsp:spPr>
        <a:xfrm>
          <a:off x="344" y="43"/>
          <a:ext cx="1875909" cy="17276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b="1" kern="1200" dirty="0" smtClean="0"/>
            <a:t>比喻</a:t>
          </a:r>
          <a:endParaRPr lang="zh-CN" altLang="en-US" sz="5100" b="1" kern="1200" dirty="0"/>
        </a:p>
      </dsp:txBody>
      <dsp:txXfrm>
        <a:off x="84680" y="84379"/>
        <a:ext cx="1707237" cy="1558950"/>
      </dsp:txXfrm>
    </dsp:sp>
    <dsp:sp modelId="{E22D8DFE-C1D4-4A40-A9EC-7D7403FF4217}">
      <dsp:nvSpPr>
        <dsp:cNvPr id="0" name=""/>
        <dsp:cNvSpPr/>
      </dsp:nvSpPr>
      <dsp:spPr>
        <a:xfrm rot="5400000">
          <a:off x="3998123" y="-62125"/>
          <a:ext cx="1382097" cy="5479966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不直接说出名称，借相关的名称代替</a:t>
          </a:r>
          <a:endParaRPr lang="zh-CN" alt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作用：形象突出、特点鲜明、具体生动</a:t>
          </a:r>
          <a:endParaRPr lang="zh-CN" alt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rgbClr val="FF0000"/>
              </a:solidFill>
            </a:rPr>
            <a:t>不拿群众的一针一线。</a:t>
          </a:r>
          <a:endParaRPr lang="zh-CN" altLang="en-US" sz="2000" b="1" kern="1200" dirty="0">
            <a:solidFill>
              <a:srgbClr val="FF0000"/>
            </a:solidFill>
          </a:endParaRPr>
        </a:p>
      </dsp:txBody>
      <dsp:txXfrm rot="-5400000">
        <a:off x="1949189" y="2054277"/>
        <a:ext cx="5412498" cy="1247161"/>
      </dsp:txXfrm>
    </dsp:sp>
    <dsp:sp modelId="{D24AAB7F-DCAB-4479-9DFF-DDC5CDD7A726}">
      <dsp:nvSpPr>
        <dsp:cNvPr id="0" name=""/>
        <dsp:cNvSpPr/>
      </dsp:nvSpPr>
      <dsp:spPr>
        <a:xfrm>
          <a:off x="344" y="1814046"/>
          <a:ext cx="1948844" cy="17276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b="1" kern="1200" dirty="0" smtClean="0"/>
            <a:t>借代</a:t>
          </a:r>
          <a:endParaRPr lang="zh-CN" altLang="en-US" sz="5100" b="1" kern="1200" dirty="0"/>
        </a:p>
      </dsp:txBody>
      <dsp:txXfrm>
        <a:off x="84680" y="1898382"/>
        <a:ext cx="1780172" cy="155895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71DA9-495B-49A1-8D1D-42E8A25CAB6D}">
      <dsp:nvSpPr>
        <dsp:cNvPr id="0" name=""/>
        <dsp:cNvSpPr/>
      </dsp:nvSpPr>
      <dsp:spPr>
        <a:xfrm rot="5400000">
          <a:off x="3961481" y="-1912421"/>
          <a:ext cx="1382097" cy="5552551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b="1" kern="1200" dirty="0" smtClean="0"/>
            <a:t>把物当做人、把人当做物、把甲当做乙</a:t>
          </a:r>
          <a:endParaRPr lang="zh-CN" altLang="en-US" sz="2300" b="1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b="1" kern="1200" dirty="0" smtClean="0"/>
            <a:t>作用：感情强烈、形象生动、表意丰富</a:t>
          </a:r>
          <a:endParaRPr lang="zh-CN" altLang="en-US" sz="2300" b="1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300" b="1" kern="1200" dirty="0" smtClean="0">
              <a:solidFill>
                <a:srgbClr val="FF0000"/>
              </a:solidFill>
            </a:rPr>
            <a:t>小花猫张着大眼，无辜的望着妹妹。</a:t>
          </a:r>
          <a:endParaRPr lang="zh-CN" altLang="en-US" sz="2300" b="1" kern="1200" dirty="0">
            <a:solidFill>
              <a:srgbClr val="FF0000"/>
            </a:solidFill>
          </a:endParaRPr>
        </a:p>
      </dsp:txBody>
      <dsp:txXfrm rot="-5400000">
        <a:off x="1876254" y="240274"/>
        <a:ext cx="5485083" cy="1247161"/>
      </dsp:txXfrm>
    </dsp:sp>
    <dsp:sp modelId="{C18894A8-06CE-46B4-A97A-ED33727279E5}">
      <dsp:nvSpPr>
        <dsp:cNvPr id="0" name=""/>
        <dsp:cNvSpPr/>
      </dsp:nvSpPr>
      <dsp:spPr>
        <a:xfrm>
          <a:off x="344" y="43"/>
          <a:ext cx="1875909" cy="17276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b="1" kern="1200" dirty="0" smtClean="0"/>
            <a:t>比拟</a:t>
          </a:r>
          <a:endParaRPr lang="zh-CN" altLang="en-US" sz="5100" b="1" kern="1200" dirty="0"/>
        </a:p>
      </dsp:txBody>
      <dsp:txXfrm>
        <a:off x="84680" y="84379"/>
        <a:ext cx="1707237" cy="1558950"/>
      </dsp:txXfrm>
    </dsp:sp>
    <dsp:sp modelId="{E22D8DFE-C1D4-4A40-A9EC-7D7403FF4217}">
      <dsp:nvSpPr>
        <dsp:cNvPr id="0" name=""/>
        <dsp:cNvSpPr/>
      </dsp:nvSpPr>
      <dsp:spPr>
        <a:xfrm rot="5400000">
          <a:off x="3998123" y="-62125"/>
          <a:ext cx="1382097" cy="5479966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故意言过其实，对客观的人、事物尽力做扩大或缩小的描述</a:t>
          </a:r>
          <a:endParaRPr lang="zh-CN" alt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作用：揭示本质，给人以启示；烘托气氛，增强感染力；增强联想，创造气氛。</a:t>
          </a:r>
          <a:endParaRPr lang="zh-CN" alt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>
              <a:solidFill>
                <a:srgbClr val="FF0000"/>
              </a:solidFill>
            </a:rPr>
            <a:t>他听到这个消息，笑得嘴都裂了。</a:t>
          </a:r>
          <a:endParaRPr lang="zh-CN" altLang="en-US" sz="1600" b="1" kern="1200" dirty="0">
            <a:solidFill>
              <a:srgbClr val="FF0000"/>
            </a:solidFill>
          </a:endParaRPr>
        </a:p>
      </dsp:txBody>
      <dsp:txXfrm rot="-5400000">
        <a:off x="1949189" y="2054277"/>
        <a:ext cx="5412498" cy="1247161"/>
      </dsp:txXfrm>
    </dsp:sp>
    <dsp:sp modelId="{D24AAB7F-DCAB-4479-9DFF-DDC5CDD7A726}">
      <dsp:nvSpPr>
        <dsp:cNvPr id="0" name=""/>
        <dsp:cNvSpPr/>
      </dsp:nvSpPr>
      <dsp:spPr>
        <a:xfrm>
          <a:off x="344" y="1814046"/>
          <a:ext cx="1948844" cy="17276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b="1" kern="1200" dirty="0" smtClean="0"/>
            <a:t>夸张</a:t>
          </a:r>
          <a:endParaRPr lang="zh-CN" altLang="en-US" sz="5100" b="1" kern="1200" dirty="0"/>
        </a:p>
      </dsp:txBody>
      <dsp:txXfrm>
        <a:off x="84680" y="1898382"/>
        <a:ext cx="1780172" cy="155895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71DA9-495B-49A1-8D1D-42E8A25CAB6D}">
      <dsp:nvSpPr>
        <dsp:cNvPr id="0" name=""/>
        <dsp:cNvSpPr/>
      </dsp:nvSpPr>
      <dsp:spPr>
        <a:xfrm rot="5400000">
          <a:off x="3621415" y="-1487163"/>
          <a:ext cx="2062579" cy="5552551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把三个或者三个以上结构相同或相似、语气一致、意思密切联系的句子或短语排列起来</a:t>
          </a:r>
          <a:endParaRPr lang="zh-CN" alt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作用：表达强烈奔放的感情；周密地说明复杂的事理；增强语言的气势；突出文章的重心。</a:t>
          </a:r>
          <a:endParaRPr lang="zh-CN" alt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>
              <a:solidFill>
                <a:srgbClr val="FF0000"/>
              </a:solidFill>
            </a:rPr>
            <a:t>他们的品质是那样的纯洁和高尚，他们的意志是那样的坚韧和刚强，他们的气质是那样的淳朴和谦逊，他们的胸怀是那样的美丽和宽广。</a:t>
          </a:r>
          <a:endParaRPr lang="zh-CN" altLang="en-US" sz="1600" b="1" kern="1200" dirty="0">
            <a:solidFill>
              <a:srgbClr val="FF0000"/>
            </a:solidFill>
          </a:endParaRPr>
        </a:p>
      </dsp:txBody>
      <dsp:txXfrm rot="-5400000">
        <a:off x="1876430" y="358509"/>
        <a:ext cx="5451864" cy="1861205"/>
      </dsp:txXfrm>
    </dsp:sp>
    <dsp:sp modelId="{C18894A8-06CE-46B4-A97A-ED33727279E5}">
      <dsp:nvSpPr>
        <dsp:cNvPr id="0" name=""/>
        <dsp:cNvSpPr/>
      </dsp:nvSpPr>
      <dsp:spPr>
        <a:xfrm>
          <a:off x="519" y="0"/>
          <a:ext cx="1875909" cy="257822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b="1" kern="1200" dirty="0" smtClean="0"/>
            <a:t>排比</a:t>
          </a:r>
          <a:endParaRPr lang="zh-CN" altLang="en-US" sz="6500" b="1" kern="1200" dirty="0"/>
        </a:p>
      </dsp:txBody>
      <dsp:txXfrm>
        <a:off x="92093" y="91574"/>
        <a:ext cx="1692761" cy="239507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6C184-A79B-4FB5-9D23-B15B5905A4C0}">
      <dsp:nvSpPr>
        <dsp:cNvPr id="0" name=""/>
        <dsp:cNvSpPr/>
      </dsp:nvSpPr>
      <dsp:spPr>
        <a:xfrm>
          <a:off x="0" y="15316"/>
          <a:ext cx="7429500" cy="898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200" b="1" kern="1200" dirty="0" smtClean="0">
              <a:solidFill>
                <a:schemeClr val="bg1"/>
              </a:solidFill>
            </a:rPr>
            <a:t>表现手法</a:t>
          </a:r>
        </a:p>
      </dsp:txBody>
      <dsp:txXfrm>
        <a:off x="43864" y="59180"/>
        <a:ext cx="7341772" cy="810832"/>
      </dsp:txXfrm>
    </dsp:sp>
    <dsp:sp modelId="{3DA5FB5C-A421-462F-BDE8-54270191AEC3}">
      <dsp:nvSpPr>
        <dsp:cNvPr id="0" name=""/>
        <dsp:cNvSpPr/>
      </dsp:nvSpPr>
      <dsp:spPr>
        <a:xfrm>
          <a:off x="0" y="913876"/>
          <a:ext cx="7429500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800" b="1" kern="1200" dirty="0" smtClean="0">
              <a:solidFill>
                <a:schemeClr val="bg1"/>
              </a:solidFill>
            </a:rPr>
            <a:t>象征、夸张、衬托、渲染、对比、铺垫</a:t>
          </a:r>
          <a:endParaRPr lang="zh-CN" altLang="en-US" sz="2800" b="1" kern="1200" dirty="0">
            <a:solidFill>
              <a:schemeClr val="bg1"/>
            </a:solidFill>
          </a:endParaRPr>
        </a:p>
      </dsp:txBody>
      <dsp:txXfrm>
        <a:off x="0" y="913876"/>
        <a:ext cx="7429500" cy="794880"/>
      </dsp:txXfrm>
    </dsp:sp>
    <dsp:sp modelId="{C5FD47F7-EEAE-4809-AD6A-648045EC2BA3}">
      <dsp:nvSpPr>
        <dsp:cNvPr id="0" name=""/>
        <dsp:cNvSpPr/>
      </dsp:nvSpPr>
      <dsp:spPr>
        <a:xfrm>
          <a:off x="0" y="1708756"/>
          <a:ext cx="7429500" cy="898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0000"/>
              </a:solidFill>
              <a:latin typeface="+mn-ea"/>
            </a:rPr>
            <a:t>表达方法</a:t>
          </a:r>
          <a:endParaRPr lang="zh-CN" altLang="en-US" sz="3200" b="1" kern="1200" dirty="0"/>
        </a:p>
      </dsp:txBody>
      <dsp:txXfrm>
        <a:off x="43864" y="1752620"/>
        <a:ext cx="7341772" cy="810832"/>
      </dsp:txXfrm>
    </dsp:sp>
    <dsp:sp modelId="{5C86A1F8-0705-470E-B0E3-4B08252EE526}">
      <dsp:nvSpPr>
        <dsp:cNvPr id="0" name=""/>
        <dsp:cNvSpPr/>
      </dsp:nvSpPr>
      <dsp:spPr>
        <a:xfrm>
          <a:off x="0" y="2607316"/>
          <a:ext cx="7429500" cy="919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rgbClr val="000000"/>
              </a:solidFill>
              <a:latin typeface="+mn-ea"/>
            </a:rPr>
            <a:t>下定义、作诠释、分类别、举例子、作比较、打比方、列数字、画图表、引诗文</a:t>
          </a:r>
          <a:endParaRPr lang="zh-CN" altLang="en-US" sz="2800" b="1" kern="1200" dirty="0"/>
        </a:p>
      </dsp:txBody>
      <dsp:txXfrm>
        <a:off x="0" y="2607316"/>
        <a:ext cx="7429500" cy="919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418B8-72E9-49B7-81CA-8390A84AD66E}">
      <dsp:nvSpPr>
        <dsp:cNvPr id="0" name=""/>
        <dsp:cNvSpPr/>
      </dsp:nvSpPr>
      <dsp:spPr>
        <a:xfrm>
          <a:off x="2561" y="852171"/>
          <a:ext cx="2497918" cy="921600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读准形声字</a:t>
          </a:r>
          <a:endParaRPr lang="zh-CN" altLang="en-US" sz="3200" b="1" kern="1200" dirty="0"/>
        </a:p>
      </dsp:txBody>
      <dsp:txXfrm>
        <a:off x="2561" y="852171"/>
        <a:ext cx="2497918" cy="921600"/>
      </dsp:txXfrm>
    </dsp:sp>
    <dsp:sp modelId="{27C32E34-C40B-47E8-949C-D14AC6BBE20C}">
      <dsp:nvSpPr>
        <dsp:cNvPr id="0" name=""/>
        <dsp:cNvSpPr/>
      </dsp:nvSpPr>
      <dsp:spPr>
        <a:xfrm>
          <a:off x="2561" y="1773772"/>
          <a:ext cx="2497918" cy="153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刹那</a:t>
          </a:r>
          <a:r>
            <a:rPr lang="en-US" altLang="zh-CN" sz="2400" b="1" kern="1200" dirty="0" err="1" smtClean="0"/>
            <a:t>chà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粗犷</a:t>
          </a:r>
          <a:r>
            <a:rPr lang="en-US" altLang="zh-CN" sz="2400" b="1" kern="1200" dirty="0" err="1" smtClean="0"/>
            <a:t>guǎng</a:t>
          </a:r>
          <a:endParaRPr lang="zh-CN" altLang="en-US" sz="2400" b="1" kern="1200" dirty="0"/>
        </a:p>
      </dsp:txBody>
      <dsp:txXfrm>
        <a:off x="2561" y="1773772"/>
        <a:ext cx="2497918" cy="1537200"/>
      </dsp:txXfrm>
    </dsp:sp>
    <dsp:sp modelId="{09D38681-6E8C-4F7A-9059-1565C88B31F6}">
      <dsp:nvSpPr>
        <dsp:cNvPr id="0" name=""/>
        <dsp:cNvSpPr/>
      </dsp:nvSpPr>
      <dsp:spPr>
        <a:xfrm>
          <a:off x="2850188" y="852171"/>
          <a:ext cx="2497918" cy="921600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留心多音字</a:t>
          </a:r>
          <a:endParaRPr lang="zh-CN" altLang="en-US" sz="3200" b="1" kern="1200" dirty="0"/>
        </a:p>
      </dsp:txBody>
      <dsp:txXfrm>
        <a:off x="2850188" y="852171"/>
        <a:ext cx="2497918" cy="921600"/>
      </dsp:txXfrm>
    </dsp:sp>
    <dsp:sp modelId="{03BC9179-DABD-4EA2-8637-C369A5B8242F}">
      <dsp:nvSpPr>
        <dsp:cNvPr id="0" name=""/>
        <dsp:cNvSpPr/>
      </dsp:nvSpPr>
      <dsp:spPr>
        <a:xfrm>
          <a:off x="2850188" y="1773772"/>
          <a:ext cx="2497918" cy="153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秘鲁</a:t>
          </a:r>
          <a:r>
            <a:rPr lang="en-US" altLang="zh-CN" sz="2400" b="1" kern="1200" dirty="0" err="1" smtClean="0"/>
            <a:t>bì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大腹便便</a:t>
          </a:r>
          <a:r>
            <a:rPr lang="en-US" altLang="zh-CN" sz="2400" b="1" kern="1200" dirty="0" err="1" smtClean="0"/>
            <a:t>pián</a:t>
          </a:r>
          <a:endParaRPr lang="zh-CN" altLang="en-US" sz="2400" b="1" kern="1200" dirty="0"/>
        </a:p>
      </dsp:txBody>
      <dsp:txXfrm>
        <a:off x="2850188" y="1773772"/>
        <a:ext cx="2497918" cy="1537200"/>
      </dsp:txXfrm>
    </dsp:sp>
    <dsp:sp modelId="{F37A6671-D007-4B66-9741-EFCF5B7B9D96}">
      <dsp:nvSpPr>
        <dsp:cNvPr id="0" name=""/>
        <dsp:cNvSpPr/>
      </dsp:nvSpPr>
      <dsp:spPr>
        <a:xfrm>
          <a:off x="5697815" y="852171"/>
          <a:ext cx="2497918" cy="921600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587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比较形近字</a:t>
          </a:r>
          <a:endParaRPr lang="zh-CN" altLang="en-US" sz="3200" b="1" kern="1200" dirty="0"/>
        </a:p>
      </dsp:txBody>
      <dsp:txXfrm>
        <a:off x="5697815" y="852171"/>
        <a:ext cx="2497918" cy="921600"/>
      </dsp:txXfrm>
    </dsp:sp>
    <dsp:sp modelId="{B11EF861-377C-48BD-A069-9C495A177369}">
      <dsp:nvSpPr>
        <dsp:cNvPr id="0" name=""/>
        <dsp:cNvSpPr/>
      </dsp:nvSpPr>
      <dsp:spPr>
        <a:xfrm>
          <a:off x="5697815" y="1773772"/>
          <a:ext cx="2497918" cy="15372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缜密</a:t>
          </a:r>
          <a:r>
            <a:rPr lang="en-US" altLang="zh-CN" sz="2400" b="1" kern="1200" dirty="0" err="1" smtClean="0"/>
            <a:t>zhěn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滇池</a:t>
          </a:r>
          <a:r>
            <a:rPr lang="en-US" altLang="zh-CN" sz="2400" b="1" kern="1200" dirty="0" err="1" smtClean="0"/>
            <a:t>diān</a:t>
          </a:r>
          <a:endParaRPr lang="zh-CN" altLang="en-US" sz="2400" b="1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嗔怒</a:t>
          </a:r>
          <a:r>
            <a:rPr lang="en-US" altLang="zh-CN" sz="2400" b="1" kern="1200" dirty="0" err="1" smtClean="0"/>
            <a:t>chēn</a:t>
          </a:r>
          <a:endParaRPr lang="zh-CN" altLang="en-US" sz="2400" b="1" kern="1200" dirty="0"/>
        </a:p>
      </dsp:txBody>
      <dsp:txXfrm>
        <a:off x="5697815" y="1773772"/>
        <a:ext cx="2497918" cy="153720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1DA64F-3D48-4A86-BC02-C90DB09D7F42}">
      <dsp:nvSpPr>
        <dsp:cNvPr id="0" name=""/>
        <dsp:cNvSpPr/>
      </dsp:nvSpPr>
      <dsp:spPr>
        <a:xfrm>
          <a:off x="0" y="0"/>
          <a:ext cx="74295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52E5F4-3F20-4A64-9C00-B63FC2841FCF}">
      <dsp:nvSpPr>
        <dsp:cNvPr id="0" name=""/>
        <dsp:cNvSpPr/>
      </dsp:nvSpPr>
      <dsp:spPr>
        <a:xfrm>
          <a:off x="0" y="0"/>
          <a:ext cx="1485900" cy="3541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t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200" b="1" kern="1200" dirty="0" smtClean="0">
              <a:solidFill>
                <a:schemeClr val="bg1"/>
              </a:solidFill>
            </a:rPr>
            <a:t>翻译句子</a:t>
          </a:r>
          <a:endParaRPr lang="zh-CN" altLang="en-US" sz="5200" b="1" kern="1200" dirty="0">
            <a:solidFill>
              <a:schemeClr val="bg1"/>
            </a:solidFill>
          </a:endParaRPr>
        </a:p>
      </dsp:txBody>
      <dsp:txXfrm>
        <a:off x="0" y="0"/>
        <a:ext cx="1485900" cy="3541712"/>
      </dsp:txXfrm>
    </dsp:sp>
    <dsp:sp modelId="{0F4C9068-F2D4-45DA-A8D7-8E5C5199CFA0}">
      <dsp:nvSpPr>
        <dsp:cNvPr id="0" name=""/>
        <dsp:cNvSpPr/>
      </dsp:nvSpPr>
      <dsp:spPr>
        <a:xfrm>
          <a:off x="1597342" y="55339"/>
          <a:ext cx="5832157" cy="1106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bg1"/>
              </a:solidFill>
            </a:rPr>
            <a:t>保留原词：人名、地名、朝代名、官职名等，不必翻译</a:t>
          </a:r>
          <a:endParaRPr lang="zh-CN" altLang="en-US" sz="2900" b="1" kern="1200" dirty="0">
            <a:solidFill>
              <a:schemeClr val="bg1"/>
            </a:solidFill>
          </a:endParaRPr>
        </a:p>
      </dsp:txBody>
      <dsp:txXfrm>
        <a:off x="1597342" y="55339"/>
        <a:ext cx="5832157" cy="1106784"/>
      </dsp:txXfrm>
    </dsp:sp>
    <dsp:sp modelId="{0E47B26E-4059-427B-A32C-D7E1453A9F1A}">
      <dsp:nvSpPr>
        <dsp:cNvPr id="0" name=""/>
        <dsp:cNvSpPr/>
      </dsp:nvSpPr>
      <dsp:spPr>
        <a:xfrm>
          <a:off x="1485900" y="1162124"/>
          <a:ext cx="5943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17159A-1B40-4C5C-B241-02CE2E55F44A}">
      <dsp:nvSpPr>
        <dsp:cNvPr id="0" name=""/>
        <dsp:cNvSpPr/>
      </dsp:nvSpPr>
      <dsp:spPr>
        <a:xfrm>
          <a:off x="1597342" y="1217463"/>
          <a:ext cx="5832157" cy="1106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bg1"/>
              </a:solidFill>
            </a:rPr>
            <a:t>替换词语：单音节词用双音节词替换    兵：兵器    赂：贿赂</a:t>
          </a:r>
          <a:endParaRPr lang="zh-CN" altLang="en-US" sz="2900" b="1" kern="1200" dirty="0">
            <a:solidFill>
              <a:schemeClr val="bg1"/>
            </a:solidFill>
          </a:endParaRPr>
        </a:p>
      </dsp:txBody>
      <dsp:txXfrm>
        <a:off x="1597342" y="1217463"/>
        <a:ext cx="5832157" cy="1106784"/>
      </dsp:txXfrm>
    </dsp:sp>
    <dsp:sp modelId="{BF29D0A4-608F-4A20-8CD2-2EBEBA8F7F77}">
      <dsp:nvSpPr>
        <dsp:cNvPr id="0" name=""/>
        <dsp:cNvSpPr/>
      </dsp:nvSpPr>
      <dsp:spPr>
        <a:xfrm>
          <a:off x="1485900" y="2324248"/>
          <a:ext cx="5943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DF3F36-C66A-40AC-A937-0E883F9E4C34}">
      <dsp:nvSpPr>
        <dsp:cNvPr id="0" name=""/>
        <dsp:cNvSpPr/>
      </dsp:nvSpPr>
      <dsp:spPr>
        <a:xfrm>
          <a:off x="1597342" y="2379587"/>
          <a:ext cx="5832157" cy="1106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solidFill>
                <a:schemeClr val="bg1"/>
              </a:solidFill>
            </a:rPr>
            <a:t>删去不译：虚词只起到语法或补充音节的作用    之、乎、者、也</a:t>
          </a:r>
          <a:endParaRPr lang="zh-CN" altLang="en-US" sz="2900" b="1" kern="1200" dirty="0">
            <a:solidFill>
              <a:schemeClr val="bg1"/>
            </a:solidFill>
          </a:endParaRPr>
        </a:p>
      </dsp:txBody>
      <dsp:txXfrm>
        <a:off x="1597342" y="2379587"/>
        <a:ext cx="5832157" cy="1106784"/>
      </dsp:txXfrm>
    </dsp:sp>
    <dsp:sp modelId="{81B83CC6-2AC2-4437-B0AE-2C9433EF5E68}">
      <dsp:nvSpPr>
        <dsp:cNvPr id="0" name=""/>
        <dsp:cNvSpPr/>
      </dsp:nvSpPr>
      <dsp:spPr>
        <a:xfrm>
          <a:off x="1485900" y="3486372"/>
          <a:ext cx="5943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1DA64F-3D48-4A86-BC02-C90DB09D7F42}">
      <dsp:nvSpPr>
        <dsp:cNvPr id="0" name=""/>
        <dsp:cNvSpPr/>
      </dsp:nvSpPr>
      <dsp:spPr>
        <a:xfrm>
          <a:off x="0" y="0"/>
          <a:ext cx="74295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52E5F4-3F20-4A64-9C00-B63FC2841FCF}">
      <dsp:nvSpPr>
        <dsp:cNvPr id="0" name=""/>
        <dsp:cNvSpPr/>
      </dsp:nvSpPr>
      <dsp:spPr>
        <a:xfrm>
          <a:off x="0" y="0"/>
          <a:ext cx="1485900" cy="3541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t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200" b="1" kern="1200" dirty="0" smtClean="0">
              <a:solidFill>
                <a:schemeClr val="bg1"/>
              </a:solidFill>
            </a:rPr>
            <a:t>翻译句子</a:t>
          </a:r>
          <a:endParaRPr lang="zh-CN" altLang="en-US" sz="5200" b="1" kern="1200" dirty="0">
            <a:solidFill>
              <a:schemeClr val="bg1"/>
            </a:solidFill>
          </a:endParaRPr>
        </a:p>
      </dsp:txBody>
      <dsp:txXfrm>
        <a:off x="0" y="0"/>
        <a:ext cx="1485900" cy="3541712"/>
      </dsp:txXfrm>
    </dsp:sp>
    <dsp:sp modelId="{0F4C9068-F2D4-45DA-A8D7-8E5C5199CFA0}">
      <dsp:nvSpPr>
        <dsp:cNvPr id="0" name=""/>
        <dsp:cNvSpPr/>
      </dsp:nvSpPr>
      <dsp:spPr>
        <a:xfrm>
          <a:off x="1597342" y="82317"/>
          <a:ext cx="5832157" cy="1646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bg1"/>
              </a:solidFill>
            </a:rPr>
            <a:t>补充词语：一些“跳跃性”的地方需要补充一些文字才能文通意顺</a:t>
          </a:r>
          <a:endParaRPr lang="zh-CN" altLang="en-US" sz="3100" b="1" kern="1200" dirty="0">
            <a:solidFill>
              <a:schemeClr val="bg1"/>
            </a:solidFill>
          </a:endParaRPr>
        </a:p>
      </dsp:txBody>
      <dsp:txXfrm>
        <a:off x="1597342" y="82317"/>
        <a:ext cx="5832157" cy="1646342"/>
      </dsp:txXfrm>
    </dsp:sp>
    <dsp:sp modelId="{0E47B26E-4059-427B-A32C-D7E1453A9F1A}">
      <dsp:nvSpPr>
        <dsp:cNvPr id="0" name=""/>
        <dsp:cNvSpPr/>
      </dsp:nvSpPr>
      <dsp:spPr>
        <a:xfrm>
          <a:off x="1485900" y="1728659"/>
          <a:ext cx="5943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17159A-1B40-4C5C-B241-02CE2E55F44A}">
      <dsp:nvSpPr>
        <dsp:cNvPr id="0" name=""/>
        <dsp:cNvSpPr/>
      </dsp:nvSpPr>
      <dsp:spPr>
        <a:xfrm>
          <a:off x="1597342" y="1810976"/>
          <a:ext cx="5832157" cy="1646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bg1"/>
              </a:solidFill>
            </a:rPr>
            <a:t>调整语序：调整到符合现代汉语的语序</a:t>
          </a:r>
          <a:endParaRPr lang="zh-CN" altLang="en-US" sz="3100" b="1" kern="1200" dirty="0">
            <a:solidFill>
              <a:schemeClr val="bg1"/>
            </a:solidFill>
          </a:endParaRPr>
        </a:p>
      </dsp:txBody>
      <dsp:txXfrm>
        <a:off x="1597342" y="1810976"/>
        <a:ext cx="5832157" cy="1646342"/>
      </dsp:txXfrm>
    </dsp:sp>
    <dsp:sp modelId="{BF29D0A4-608F-4A20-8CD2-2EBEBA8F7F77}">
      <dsp:nvSpPr>
        <dsp:cNvPr id="0" name=""/>
        <dsp:cNvSpPr/>
      </dsp:nvSpPr>
      <dsp:spPr>
        <a:xfrm>
          <a:off x="1485900" y="3457319"/>
          <a:ext cx="594360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57199B-9560-4F44-9FB8-3228639870AE}">
      <dsp:nvSpPr>
        <dsp:cNvPr id="0" name=""/>
        <dsp:cNvSpPr/>
      </dsp:nvSpPr>
      <dsp:spPr>
        <a:xfrm>
          <a:off x="40" y="155915"/>
          <a:ext cx="3830942" cy="14112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488" tIns="199136" rIns="348488" bIns="199136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900" b="1" kern="1200" dirty="0" smtClean="0"/>
            <a:t>注意同音字</a:t>
          </a:r>
          <a:endParaRPr lang="zh-CN" altLang="en-US" sz="4900" b="1" kern="1200" dirty="0"/>
        </a:p>
      </dsp:txBody>
      <dsp:txXfrm>
        <a:off x="40" y="155915"/>
        <a:ext cx="3830942" cy="1411200"/>
      </dsp:txXfrm>
    </dsp:sp>
    <dsp:sp modelId="{411CBA37-3F8B-4B0C-AA48-9FF094576777}">
      <dsp:nvSpPr>
        <dsp:cNvPr id="0" name=""/>
        <dsp:cNvSpPr/>
      </dsp:nvSpPr>
      <dsp:spPr>
        <a:xfrm>
          <a:off x="40" y="1567116"/>
          <a:ext cx="3830942" cy="21520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b="1" kern="1200" smtClean="0"/>
            <a:t>抱（报）负</a:t>
          </a:r>
          <a:endParaRPr lang="zh-CN" altLang="en-US" sz="3200" b="1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200" b="1" kern="1200" smtClean="0"/>
            <a:t>一筹（愁）莫展</a:t>
          </a:r>
          <a:endParaRPr lang="zh-CN" altLang="en-US" sz="3200" b="1" kern="1200" dirty="0"/>
        </a:p>
      </dsp:txBody>
      <dsp:txXfrm>
        <a:off x="40" y="1567116"/>
        <a:ext cx="3830942" cy="2152080"/>
      </dsp:txXfrm>
    </dsp:sp>
    <dsp:sp modelId="{44D3B4AB-08FD-4836-A52D-B63914A69EFB}">
      <dsp:nvSpPr>
        <dsp:cNvPr id="0" name=""/>
        <dsp:cNvSpPr/>
      </dsp:nvSpPr>
      <dsp:spPr>
        <a:xfrm>
          <a:off x="4367313" y="155915"/>
          <a:ext cx="3830942" cy="1411200"/>
        </a:xfrm>
        <a:prstGeom prst="rect">
          <a:avLst/>
        </a:prstGeom>
        <a:solidFill>
          <a:schemeClr val="accent2">
            <a:shade val="80000"/>
            <a:hueOff val="-409784"/>
            <a:satOff val="17772"/>
            <a:lumOff val="25244"/>
            <a:alphaOff val="0"/>
          </a:schemeClr>
        </a:solidFill>
        <a:ln w="15875" cap="flat" cmpd="sng" algn="ctr">
          <a:solidFill>
            <a:schemeClr val="accent2">
              <a:shade val="80000"/>
              <a:hueOff val="-409784"/>
              <a:satOff val="17772"/>
              <a:lumOff val="252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488" tIns="199136" rIns="348488" bIns="199136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900" b="1" kern="1200" dirty="0" smtClean="0"/>
            <a:t>辨认形近字</a:t>
          </a:r>
          <a:endParaRPr lang="zh-CN" altLang="en-US" sz="4900" b="1" kern="1200" dirty="0"/>
        </a:p>
      </dsp:txBody>
      <dsp:txXfrm>
        <a:off x="4367313" y="155915"/>
        <a:ext cx="3830942" cy="1411200"/>
      </dsp:txXfrm>
    </dsp:sp>
    <dsp:sp modelId="{E6CA0C25-3AAB-4B52-AE13-612712F04280}">
      <dsp:nvSpPr>
        <dsp:cNvPr id="0" name=""/>
        <dsp:cNvSpPr/>
      </dsp:nvSpPr>
      <dsp:spPr>
        <a:xfrm>
          <a:off x="4367313" y="1567116"/>
          <a:ext cx="3830942" cy="215208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600" b="1" kern="1200" smtClean="0"/>
            <a:t>迁徙（徒）</a:t>
          </a:r>
          <a:endParaRPr lang="zh-CN" altLang="en-US" sz="3600" b="1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600" b="1" kern="1200" smtClean="0"/>
            <a:t>修葺（茸）</a:t>
          </a:r>
          <a:r>
            <a:rPr lang="en-US" altLang="zh-CN" sz="3600" b="1" kern="1200" smtClean="0"/>
            <a:t>qì</a:t>
          </a:r>
          <a:endParaRPr lang="zh-CN" altLang="en-US" sz="3600" b="1" kern="1200" dirty="0"/>
        </a:p>
      </dsp:txBody>
      <dsp:txXfrm>
        <a:off x="4367313" y="1567116"/>
        <a:ext cx="3830942" cy="21520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7D6A7A-5436-47D4-95E3-146148EDEA9B}">
      <dsp:nvSpPr>
        <dsp:cNvPr id="0" name=""/>
        <dsp:cNvSpPr/>
      </dsp:nvSpPr>
      <dsp:spPr>
        <a:xfrm>
          <a:off x="0" y="1639"/>
          <a:ext cx="7632700" cy="905580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</a:rPr>
            <a:t>生造词语</a:t>
          </a:r>
          <a:endParaRPr lang="zh-CN" altLang="en-US" sz="3600" b="1" kern="1200" dirty="0">
            <a:solidFill>
              <a:schemeClr val="bg1"/>
            </a:solidFill>
          </a:endParaRPr>
        </a:p>
      </dsp:txBody>
      <dsp:txXfrm>
        <a:off x="44207" y="45846"/>
        <a:ext cx="7544286" cy="817166"/>
      </dsp:txXfrm>
    </dsp:sp>
    <dsp:sp modelId="{CF74E1ED-1018-4A42-9773-261CF58FA398}">
      <dsp:nvSpPr>
        <dsp:cNvPr id="0" name=""/>
        <dsp:cNvSpPr/>
      </dsp:nvSpPr>
      <dsp:spPr>
        <a:xfrm>
          <a:off x="0" y="907220"/>
          <a:ext cx="76327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38" tIns="45720" rIns="256032" bIns="4572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kern="1200" dirty="0" smtClean="0"/>
            <a:t>乔布斯的财产由他的家人</a:t>
          </a:r>
          <a:r>
            <a:rPr lang="zh-CN" altLang="en-US" sz="2800" b="1" kern="1200" dirty="0" smtClean="0">
              <a:solidFill>
                <a:srgbClr val="FFFF00"/>
              </a:solidFill>
            </a:rPr>
            <a:t>管存</a:t>
          </a:r>
          <a:r>
            <a:rPr lang="zh-CN" altLang="en-US" sz="2800" kern="1200" dirty="0" smtClean="0"/>
            <a:t>。</a:t>
          </a:r>
          <a:endParaRPr lang="zh-CN" altLang="en-US" sz="2800" kern="1200" dirty="0"/>
        </a:p>
      </dsp:txBody>
      <dsp:txXfrm>
        <a:off x="0" y="907220"/>
        <a:ext cx="7632700" cy="596160"/>
      </dsp:txXfrm>
    </dsp:sp>
    <dsp:sp modelId="{6FA992C3-937C-44EF-A983-683345455821}">
      <dsp:nvSpPr>
        <dsp:cNvPr id="0" name=""/>
        <dsp:cNvSpPr/>
      </dsp:nvSpPr>
      <dsp:spPr>
        <a:xfrm>
          <a:off x="0" y="1503380"/>
          <a:ext cx="7632700" cy="905580"/>
        </a:xfrm>
        <a:prstGeom prst="roundRect">
          <a:avLst/>
        </a:prstGeom>
        <a:solidFill>
          <a:schemeClr val="accent2">
            <a:shade val="50000"/>
            <a:hueOff val="-364149"/>
            <a:satOff val="18712"/>
            <a:lumOff val="2977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</a:rPr>
            <a:t>词义误用</a:t>
          </a:r>
          <a:endParaRPr lang="zh-CN" altLang="en-US" sz="3600" b="1" kern="1200" dirty="0">
            <a:solidFill>
              <a:schemeClr val="bg1"/>
            </a:solidFill>
          </a:endParaRPr>
        </a:p>
      </dsp:txBody>
      <dsp:txXfrm>
        <a:off x="44207" y="1547587"/>
        <a:ext cx="7544286" cy="817166"/>
      </dsp:txXfrm>
    </dsp:sp>
    <dsp:sp modelId="{512A707C-8EFC-4BC4-B2C2-3CA9D221B87C}">
      <dsp:nvSpPr>
        <dsp:cNvPr id="0" name=""/>
        <dsp:cNvSpPr/>
      </dsp:nvSpPr>
      <dsp:spPr>
        <a:xfrm>
          <a:off x="0" y="2408960"/>
          <a:ext cx="76327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38" tIns="45720" rIns="256032" bIns="4572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kern="1200" dirty="0" smtClean="0"/>
            <a:t>大熊猫是保护动物，我们必须</a:t>
          </a:r>
          <a:r>
            <a:rPr lang="zh-CN" altLang="en-US" sz="2800" b="1" kern="1200" dirty="0" smtClean="0">
              <a:solidFill>
                <a:srgbClr val="FFFF00"/>
              </a:solidFill>
            </a:rPr>
            <a:t>保卫</a:t>
          </a:r>
          <a:r>
            <a:rPr lang="zh-CN" altLang="en-US" sz="2800" kern="1200" dirty="0" smtClean="0"/>
            <a:t>它。</a:t>
          </a:r>
          <a:endParaRPr lang="zh-CN" altLang="en-US" sz="2800" kern="1200" dirty="0"/>
        </a:p>
      </dsp:txBody>
      <dsp:txXfrm>
        <a:off x="0" y="2408960"/>
        <a:ext cx="7632700" cy="596160"/>
      </dsp:txXfrm>
    </dsp:sp>
    <dsp:sp modelId="{21A0573F-97C9-4D31-9F1F-6BD7374C282C}">
      <dsp:nvSpPr>
        <dsp:cNvPr id="0" name=""/>
        <dsp:cNvSpPr/>
      </dsp:nvSpPr>
      <dsp:spPr>
        <a:xfrm>
          <a:off x="0" y="3005120"/>
          <a:ext cx="7632700" cy="905580"/>
        </a:xfrm>
        <a:prstGeom prst="roundRect">
          <a:avLst/>
        </a:prstGeom>
        <a:solidFill>
          <a:schemeClr val="accent2">
            <a:shade val="50000"/>
            <a:hueOff val="-364149"/>
            <a:satOff val="18712"/>
            <a:lumOff val="2977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</a:rPr>
            <a:t>词类误用</a:t>
          </a:r>
          <a:endParaRPr lang="zh-CN" altLang="en-US" sz="3600" b="1" kern="1200" dirty="0">
            <a:solidFill>
              <a:schemeClr val="bg1"/>
            </a:solidFill>
          </a:endParaRPr>
        </a:p>
      </dsp:txBody>
      <dsp:txXfrm>
        <a:off x="44207" y="3049327"/>
        <a:ext cx="7544286" cy="817166"/>
      </dsp:txXfrm>
    </dsp:sp>
    <dsp:sp modelId="{42ED87B1-C98F-497C-888D-F7CFE7C58FD9}">
      <dsp:nvSpPr>
        <dsp:cNvPr id="0" name=""/>
        <dsp:cNvSpPr/>
      </dsp:nvSpPr>
      <dsp:spPr>
        <a:xfrm>
          <a:off x="0" y="3910700"/>
          <a:ext cx="76327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38" tIns="45720" rIns="256032" bIns="4572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0" kern="1200" dirty="0" smtClean="0"/>
            <a:t>小学生们集体</a:t>
          </a:r>
          <a:r>
            <a:rPr lang="zh-CN" altLang="en-US" sz="2800" b="1" kern="1200" dirty="0" smtClean="0">
              <a:solidFill>
                <a:srgbClr val="FFFF00"/>
              </a:solidFill>
            </a:rPr>
            <a:t>旅游</a:t>
          </a:r>
          <a:r>
            <a:rPr lang="zh-CN" altLang="en-US" sz="2800" b="0" kern="1200" dirty="0" smtClean="0"/>
            <a:t>马鞍山。</a:t>
          </a:r>
          <a:endParaRPr lang="zh-CN" altLang="en-US" sz="2800" b="0" kern="1200" dirty="0"/>
        </a:p>
      </dsp:txBody>
      <dsp:txXfrm>
        <a:off x="0" y="3910700"/>
        <a:ext cx="7632700" cy="5961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CC4F1-1FEA-4254-8E4D-1135CEA7058D}">
      <dsp:nvSpPr>
        <dsp:cNvPr id="0" name=""/>
        <dsp:cNvSpPr/>
      </dsp:nvSpPr>
      <dsp:spPr>
        <a:xfrm flipV="1">
          <a:off x="108526" y="1058811"/>
          <a:ext cx="7212447" cy="750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C15BB6-297C-4B9B-82C6-D84581EC306D}">
      <dsp:nvSpPr>
        <dsp:cNvPr id="0" name=""/>
        <dsp:cNvSpPr/>
      </dsp:nvSpPr>
      <dsp:spPr>
        <a:xfrm>
          <a:off x="115937" y="1107505"/>
          <a:ext cx="1616250" cy="14365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B1154D-B05E-4B61-AC7D-C7DDBB7ABC66}">
      <dsp:nvSpPr>
        <dsp:cNvPr id="0" name=""/>
        <dsp:cNvSpPr/>
      </dsp:nvSpPr>
      <dsp:spPr>
        <a:xfrm>
          <a:off x="187942" y="0"/>
          <a:ext cx="7053615" cy="857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b="1" kern="1200" dirty="0" smtClean="0">
              <a:solidFill>
                <a:schemeClr val="bg1"/>
              </a:solidFill>
            </a:rPr>
            <a:t>了解词语的意义</a:t>
          </a:r>
          <a:r>
            <a:rPr lang="en-US" altLang="zh-CN" sz="2700" b="1" kern="1200" dirty="0" smtClean="0">
              <a:solidFill>
                <a:schemeClr val="bg1"/>
              </a:solidFill>
            </a:rPr>
            <a:t>——</a:t>
          </a:r>
          <a:r>
            <a:rPr lang="zh-CN" altLang="en-US" sz="2700" b="1" kern="1200" dirty="0" smtClean="0">
              <a:solidFill>
                <a:schemeClr val="bg1"/>
              </a:solidFill>
            </a:rPr>
            <a:t>使用范围、表达的侧重点</a:t>
          </a:r>
          <a:endParaRPr lang="zh-CN" altLang="en-US" sz="2700" b="1" kern="1200" dirty="0">
            <a:solidFill>
              <a:schemeClr val="bg1"/>
            </a:solidFill>
          </a:endParaRPr>
        </a:p>
      </dsp:txBody>
      <dsp:txXfrm>
        <a:off x="187942" y="0"/>
        <a:ext cx="7053615" cy="857642"/>
      </dsp:txXfrm>
    </dsp:sp>
    <dsp:sp modelId="{0E2078B9-4C90-4F19-8AFD-3E338ACD1B45}">
      <dsp:nvSpPr>
        <dsp:cNvPr id="0" name=""/>
        <dsp:cNvSpPr/>
      </dsp:nvSpPr>
      <dsp:spPr>
        <a:xfrm>
          <a:off x="108526" y="1654615"/>
          <a:ext cx="298111" cy="2981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99A9CC-9821-40C6-A0F2-91C1D46C0FCA}">
      <dsp:nvSpPr>
        <dsp:cNvPr id="0" name=""/>
        <dsp:cNvSpPr/>
      </dsp:nvSpPr>
      <dsp:spPr>
        <a:xfrm>
          <a:off x="392589" y="1456222"/>
          <a:ext cx="3773983" cy="694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>
              <a:solidFill>
                <a:srgbClr val="FFFF00"/>
              </a:solidFill>
            </a:rPr>
            <a:t>必需与必须        </a:t>
          </a:r>
          <a:r>
            <a:rPr lang="zh-CN" altLang="en-US" sz="2300" b="1" kern="1200" dirty="0" smtClean="0"/>
            <a:t>一定要</a:t>
          </a:r>
          <a:endParaRPr lang="zh-CN" altLang="en-US" sz="2300" b="1" kern="1200" dirty="0"/>
        </a:p>
      </dsp:txBody>
      <dsp:txXfrm>
        <a:off x="392589" y="1456222"/>
        <a:ext cx="3773983" cy="694898"/>
      </dsp:txXfrm>
    </dsp:sp>
    <dsp:sp modelId="{71400364-C0A3-4691-B550-7A819C1C4BFC}">
      <dsp:nvSpPr>
        <dsp:cNvPr id="0" name=""/>
        <dsp:cNvSpPr/>
      </dsp:nvSpPr>
      <dsp:spPr>
        <a:xfrm>
          <a:off x="108526" y="2349514"/>
          <a:ext cx="298111" cy="2981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B8086-2ADD-4319-B99E-B8844517D24C}">
      <dsp:nvSpPr>
        <dsp:cNvPr id="0" name=""/>
        <dsp:cNvSpPr/>
      </dsp:nvSpPr>
      <dsp:spPr>
        <a:xfrm>
          <a:off x="392589" y="2151120"/>
          <a:ext cx="3773983" cy="694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必须侧重于“</a:t>
          </a:r>
          <a:r>
            <a:rPr lang="zh-CN" altLang="en-US" sz="2300" kern="1200" dirty="0" smtClean="0">
              <a:solidFill>
                <a:srgbClr val="FFFF00"/>
              </a:solidFill>
            </a:rPr>
            <a:t>非这样不可</a:t>
          </a:r>
          <a:r>
            <a:rPr lang="zh-CN" altLang="en-US" sz="2300" kern="1200" dirty="0" smtClean="0"/>
            <a:t>”</a:t>
          </a:r>
          <a:endParaRPr lang="zh-CN" altLang="en-US" sz="2300" kern="1200" dirty="0"/>
        </a:p>
      </dsp:txBody>
      <dsp:txXfrm>
        <a:off x="392589" y="2151120"/>
        <a:ext cx="3773983" cy="694898"/>
      </dsp:txXfrm>
    </dsp:sp>
    <dsp:sp modelId="{1F48B3A1-E472-4ECF-8BD9-9D70DF6E0426}">
      <dsp:nvSpPr>
        <dsp:cNvPr id="0" name=""/>
        <dsp:cNvSpPr/>
      </dsp:nvSpPr>
      <dsp:spPr>
        <a:xfrm>
          <a:off x="108526" y="3044412"/>
          <a:ext cx="298111" cy="2981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55E42-2405-4517-8012-93811024AA4F}">
      <dsp:nvSpPr>
        <dsp:cNvPr id="0" name=""/>
        <dsp:cNvSpPr/>
      </dsp:nvSpPr>
      <dsp:spPr>
        <a:xfrm>
          <a:off x="392589" y="2846019"/>
          <a:ext cx="3773983" cy="694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必需侧重于“</a:t>
          </a:r>
          <a:r>
            <a:rPr lang="zh-CN" altLang="en-US" sz="2300" kern="1200" dirty="0" smtClean="0">
              <a:solidFill>
                <a:srgbClr val="FFFF00"/>
              </a:solidFill>
            </a:rPr>
            <a:t>不可缺少</a:t>
          </a:r>
          <a:r>
            <a:rPr lang="zh-CN" altLang="en-US" sz="2300" kern="1200" dirty="0" smtClean="0"/>
            <a:t>”</a:t>
          </a:r>
          <a:endParaRPr lang="zh-CN" altLang="en-US" sz="2300" kern="1200" dirty="0"/>
        </a:p>
      </dsp:txBody>
      <dsp:txXfrm>
        <a:off x="392589" y="2846019"/>
        <a:ext cx="3773983" cy="6948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CC4F1-1FEA-4254-8E4D-1135CEA7058D}">
      <dsp:nvSpPr>
        <dsp:cNvPr id="0" name=""/>
        <dsp:cNvSpPr/>
      </dsp:nvSpPr>
      <dsp:spPr>
        <a:xfrm flipV="1">
          <a:off x="445904" y="996056"/>
          <a:ext cx="6784968" cy="706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C15BB6-297C-4B9B-82C6-D84581EC306D}">
      <dsp:nvSpPr>
        <dsp:cNvPr id="0" name=""/>
        <dsp:cNvSpPr/>
      </dsp:nvSpPr>
      <dsp:spPr>
        <a:xfrm>
          <a:off x="452876" y="1041863"/>
          <a:ext cx="1520456" cy="13514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B1154D-B05E-4B61-AC7D-C7DDBB7ABC66}">
      <dsp:nvSpPr>
        <dsp:cNvPr id="0" name=""/>
        <dsp:cNvSpPr/>
      </dsp:nvSpPr>
      <dsp:spPr>
        <a:xfrm>
          <a:off x="520613" y="0"/>
          <a:ext cx="6635550" cy="806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 smtClean="0">
              <a:solidFill>
                <a:schemeClr val="bg1"/>
              </a:solidFill>
            </a:rPr>
            <a:t>注意词语的色彩方面</a:t>
          </a:r>
          <a:r>
            <a:rPr lang="en-US" altLang="zh-CN" sz="3100" b="1" kern="1200" dirty="0" smtClean="0">
              <a:solidFill>
                <a:schemeClr val="bg1"/>
              </a:solidFill>
            </a:rPr>
            <a:t>——</a:t>
          </a:r>
          <a:r>
            <a:rPr lang="zh-CN" altLang="en-US" sz="3100" b="1" kern="1200" dirty="0" smtClean="0">
              <a:solidFill>
                <a:schemeClr val="bg1"/>
              </a:solidFill>
            </a:rPr>
            <a:t>感情、语体</a:t>
          </a:r>
          <a:endParaRPr lang="zh-CN" altLang="en-US" sz="3100" b="1" kern="1200" dirty="0">
            <a:solidFill>
              <a:schemeClr val="bg1"/>
            </a:solidFill>
          </a:endParaRPr>
        </a:p>
      </dsp:txBody>
      <dsp:txXfrm>
        <a:off x="520613" y="0"/>
        <a:ext cx="6635550" cy="806810"/>
      </dsp:txXfrm>
    </dsp:sp>
    <dsp:sp modelId="{0E2078B9-4C90-4F19-8AFD-3E338ACD1B45}">
      <dsp:nvSpPr>
        <dsp:cNvPr id="0" name=""/>
        <dsp:cNvSpPr/>
      </dsp:nvSpPr>
      <dsp:spPr>
        <a:xfrm>
          <a:off x="908025" y="1539552"/>
          <a:ext cx="280442" cy="2804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99A9CC-9821-40C6-A0F2-91C1D46C0FCA}">
      <dsp:nvSpPr>
        <dsp:cNvPr id="0" name=""/>
        <dsp:cNvSpPr/>
      </dsp:nvSpPr>
      <dsp:spPr>
        <a:xfrm>
          <a:off x="1203148" y="1369912"/>
          <a:ext cx="3550300" cy="65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FF00"/>
              </a:solidFill>
            </a:rPr>
            <a:t>感情色彩不同</a:t>
          </a:r>
          <a:endParaRPr lang="zh-CN" altLang="en-US" sz="1800" b="1" kern="1200" dirty="0">
            <a:solidFill>
              <a:srgbClr val="FFFF00"/>
            </a:solidFill>
          </a:endParaRPr>
        </a:p>
      </dsp:txBody>
      <dsp:txXfrm>
        <a:off x="1203148" y="1369912"/>
        <a:ext cx="3550300" cy="653712"/>
      </dsp:txXfrm>
    </dsp:sp>
    <dsp:sp modelId="{71400364-C0A3-4691-B550-7A819C1C4BFC}">
      <dsp:nvSpPr>
        <dsp:cNvPr id="0" name=""/>
        <dsp:cNvSpPr/>
      </dsp:nvSpPr>
      <dsp:spPr>
        <a:xfrm>
          <a:off x="908026" y="2187624"/>
          <a:ext cx="280442" cy="2804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B8086-2ADD-4319-B99E-B8844517D24C}">
      <dsp:nvSpPr>
        <dsp:cNvPr id="0" name=""/>
        <dsp:cNvSpPr/>
      </dsp:nvSpPr>
      <dsp:spPr>
        <a:xfrm>
          <a:off x="1269503" y="1990226"/>
          <a:ext cx="4307544" cy="65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技巧与伎俩    冷静与冷漠    果断与武断</a:t>
          </a:r>
          <a:endParaRPr lang="zh-CN" altLang="en-US" sz="1800" kern="1200" dirty="0"/>
        </a:p>
      </dsp:txBody>
      <dsp:txXfrm>
        <a:off x="1269503" y="1990226"/>
        <a:ext cx="4307544" cy="653712"/>
      </dsp:txXfrm>
    </dsp:sp>
    <dsp:sp modelId="{1F48B3A1-E472-4ECF-8BD9-9D70DF6E0426}">
      <dsp:nvSpPr>
        <dsp:cNvPr id="0" name=""/>
        <dsp:cNvSpPr/>
      </dsp:nvSpPr>
      <dsp:spPr>
        <a:xfrm>
          <a:off x="908025" y="2835697"/>
          <a:ext cx="280442" cy="2804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55E42-2405-4517-8012-93811024AA4F}">
      <dsp:nvSpPr>
        <dsp:cNvPr id="0" name=""/>
        <dsp:cNvSpPr/>
      </dsp:nvSpPr>
      <dsp:spPr>
        <a:xfrm>
          <a:off x="1203148" y="2677336"/>
          <a:ext cx="3550300" cy="65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FF00"/>
              </a:solidFill>
            </a:rPr>
            <a:t>语体色彩不同</a:t>
          </a:r>
          <a:endParaRPr lang="zh-CN" altLang="en-US" sz="1800" b="1" kern="1200" dirty="0">
            <a:solidFill>
              <a:srgbClr val="FFFF00"/>
            </a:solidFill>
          </a:endParaRPr>
        </a:p>
      </dsp:txBody>
      <dsp:txXfrm>
        <a:off x="1203148" y="2677336"/>
        <a:ext cx="3550300" cy="653712"/>
      </dsp:txXfrm>
    </dsp:sp>
    <dsp:sp modelId="{1465A1D4-C2F2-43D3-A1C8-ED3C9A797508}">
      <dsp:nvSpPr>
        <dsp:cNvPr id="0" name=""/>
        <dsp:cNvSpPr/>
      </dsp:nvSpPr>
      <dsp:spPr>
        <a:xfrm>
          <a:off x="908025" y="3517683"/>
          <a:ext cx="280442" cy="2804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A4770E-318E-4D16-BBB0-0359B0E6E328}">
      <dsp:nvSpPr>
        <dsp:cNvPr id="0" name=""/>
        <dsp:cNvSpPr/>
      </dsp:nvSpPr>
      <dsp:spPr>
        <a:xfrm>
          <a:off x="1203148" y="3331048"/>
          <a:ext cx="3550300" cy="6537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病人与患者  害怕与畏惧</a:t>
          </a:r>
          <a:endParaRPr lang="zh-CN" altLang="en-US" sz="1800" kern="1200" dirty="0"/>
        </a:p>
      </dsp:txBody>
      <dsp:txXfrm>
        <a:off x="1203148" y="3331048"/>
        <a:ext cx="3550300" cy="6537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CC4F1-1FEA-4254-8E4D-1135CEA7058D}">
      <dsp:nvSpPr>
        <dsp:cNvPr id="0" name=""/>
        <dsp:cNvSpPr/>
      </dsp:nvSpPr>
      <dsp:spPr>
        <a:xfrm flipV="1">
          <a:off x="4092" y="1125775"/>
          <a:ext cx="7668591" cy="798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C15BB6-297C-4B9B-82C6-D84581EC306D}">
      <dsp:nvSpPr>
        <dsp:cNvPr id="0" name=""/>
        <dsp:cNvSpPr/>
      </dsp:nvSpPr>
      <dsp:spPr>
        <a:xfrm>
          <a:off x="11972" y="1177548"/>
          <a:ext cx="1718469" cy="152742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B1154D-B05E-4B61-AC7D-C7DDBB7ABC66}">
      <dsp:nvSpPr>
        <dsp:cNvPr id="0" name=""/>
        <dsp:cNvSpPr/>
      </dsp:nvSpPr>
      <dsp:spPr>
        <a:xfrm>
          <a:off x="88531" y="0"/>
          <a:ext cx="7499714" cy="911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bg1"/>
              </a:solidFill>
            </a:rPr>
            <a:t>用法方面</a:t>
          </a:r>
          <a:r>
            <a:rPr lang="en-US" altLang="zh-CN" sz="3600" b="1" kern="1200" dirty="0" smtClean="0">
              <a:solidFill>
                <a:schemeClr val="bg1"/>
              </a:solidFill>
            </a:rPr>
            <a:t>——</a:t>
          </a:r>
          <a:r>
            <a:rPr lang="zh-CN" altLang="en-US" sz="3600" b="1" kern="1200" dirty="0" smtClean="0">
              <a:solidFill>
                <a:schemeClr val="bg1"/>
              </a:solidFill>
            </a:rPr>
            <a:t>词性、搭配</a:t>
          </a:r>
          <a:endParaRPr lang="zh-CN" altLang="en-US" sz="3600" b="1" kern="1200" dirty="0">
            <a:solidFill>
              <a:schemeClr val="bg1"/>
            </a:solidFill>
          </a:endParaRPr>
        </a:p>
      </dsp:txBody>
      <dsp:txXfrm>
        <a:off x="88531" y="0"/>
        <a:ext cx="7499714" cy="911882"/>
      </dsp:txXfrm>
    </dsp:sp>
    <dsp:sp modelId="{0E2078B9-4C90-4F19-8AFD-3E338ACD1B45}">
      <dsp:nvSpPr>
        <dsp:cNvPr id="0" name=""/>
        <dsp:cNvSpPr/>
      </dsp:nvSpPr>
      <dsp:spPr>
        <a:xfrm>
          <a:off x="281042" y="1740052"/>
          <a:ext cx="316965" cy="3169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99A9CC-9821-40C6-A0F2-91C1D46C0FCA}">
      <dsp:nvSpPr>
        <dsp:cNvPr id="0" name=""/>
        <dsp:cNvSpPr/>
      </dsp:nvSpPr>
      <dsp:spPr>
        <a:xfrm>
          <a:off x="516068" y="1577282"/>
          <a:ext cx="5233679" cy="738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执行：</a:t>
          </a:r>
          <a:r>
            <a:rPr lang="zh-CN" altLang="en-US" sz="2000" b="1" kern="1200" dirty="0" smtClean="0"/>
            <a:t>多与任务、命令、协定等搭配</a:t>
          </a:r>
          <a:endParaRPr lang="zh-CN" altLang="en-US" sz="2000" b="1" kern="1200" dirty="0"/>
        </a:p>
      </dsp:txBody>
      <dsp:txXfrm>
        <a:off x="516068" y="1577282"/>
        <a:ext cx="5233679" cy="738846"/>
      </dsp:txXfrm>
    </dsp:sp>
    <dsp:sp modelId="{71400364-C0A3-4691-B550-7A819C1C4BFC}">
      <dsp:nvSpPr>
        <dsp:cNvPr id="0" name=""/>
        <dsp:cNvSpPr/>
      </dsp:nvSpPr>
      <dsp:spPr>
        <a:xfrm>
          <a:off x="755400" y="2472524"/>
          <a:ext cx="316965" cy="3169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B8086-2ADD-4319-B99E-B8844517D24C}">
      <dsp:nvSpPr>
        <dsp:cNvPr id="0" name=""/>
        <dsp:cNvSpPr/>
      </dsp:nvSpPr>
      <dsp:spPr>
        <a:xfrm>
          <a:off x="1027803" y="2249418"/>
          <a:ext cx="5140826" cy="738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履行：</a:t>
          </a:r>
          <a:r>
            <a:rPr lang="zh-CN" altLang="en-US" sz="2000" b="1" kern="1200" dirty="0" smtClean="0"/>
            <a:t>多与条约、诺言、义务等搭配</a:t>
          </a:r>
          <a:endParaRPr lang="zh-CN" altLang="en-US" sz="2000" b="1" kern="1200" dirty="0"/>
        </a:p>
      </dsp:txBody>
      <dsp:txXfrm>
        <a:off x="1027803" y="2249418"/>
        <a:ext cx="5140826" cy="7388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D5D27-7E4A-4DCE-86BC-A936B2303FF5}">
      <dsp:nvSpPr>
        <dsp:cNvPr id="0" name=""/>
        <dsp:cNvSpPr/>
      </dsp:nvSpPr>
      <dsp:spPr>
        <a:xfrm>
          <a:off x="2859487" y="1116214"/>
          <a:ext cx="2780746" cy="278074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000" b="1" kern="1200" dirty="0" smtClean="0">
              <a:solidFill>
                <a:schemeClr val="bg1"/>
              </a:solidFill>
            </a:rPr>
            <a:t>常见类型</a:t>
          </a:r>
          <a:endParaRPr lang="zh-CN" altLang="en-US" sz="6000" b="1" kern="1200" dirty="0">
            <a:solidFill>
              <a:schemeClr val="bg1"/>
            </a:solidFill>
          </a:endParaRPr>
        </a:p>
      </dsp:txBody>
      <dsp:txXfrm>
        <a:off x="3266718" y="1523445"/>
        <a:ext cx="1966284" cy="1966284"/>
      </dsp:txXfrm>
    </dsp:sp>
    <dsp:sp modelId="{C2A6D79F-D7AE-4E21-B3D2-5F8EA565971E}">
      <dsp:nvSpPr>
        <dsp:cNvPr id="0" name=""/>
        <dsp:cNvSpPr/>
      </dsp:nvSpPr>
      <dsp:spPr>
        <a:xfrm>
          <a:off x="3554674" y="496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语序不当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3758289" y="204111"/>
        <a:ext cx="983143" cy="983143"/>
      </dsp:txXfrm>
    </dsp:sp>
    <dsp:sp modelId="{82B93428-7A23-4D02-A57B-1CFC40A09576}">
      <dsp:nvSpPr>
        <dsp:cNvPr id="0" name=""/>
        <dsp:cNvSpPr/>
      </dsp:nvSpPr>
      <dsp:spPr>
        <a:xfrm>
          <a:off x="5122964" y="905948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搭配不当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5326579" y="1109563"/>
        <a:ext cx="983143" cy="983143"/>
      </dsp:txXfrm>
    </dsp:sp>
    <dsp:sp modelId="{F6D51CD0-1646-4C73-A265-B2EBBA2CDC59}">
      <dsp:nvSpPr>
        <dsp:cNvPr id="0" name=""/>
        <dsp:cNvSpPr/>
      </dsp:nvSpPr>
      <dsp:spPr>
        <a:xfrm>
          <a:off x="5122964" y="2716854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成分残缺或赘余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5326579" y="2920469"/>
        <a:ext cx="983143" cy="983143"/>
      </dsp:txXfrm>
    </dsp:sp>
    <dsp:sp modelId="{6E831A39-9AEF-4910-8BD1-9DFCC230FD8F}">
      <dsp:nvSpPr>
        <dsp:cNvPr id="0" name=""/>
        <dsp:cNvSpPr/>
      </dsp:nvSpPr>
      <dsp:spPr>
        <a:xfrm>
          <a:off x="3554674" y="3622306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结构混乱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3758289" y="3825921"/>
        <a:ext cx="983143" cy="983143"/>
      </dsp:txXfrm>
    </dsp:sp>
    <dsp:sp modelId="{4227BA98-1C11-4218-B00F-3E0472B892AA}">
      <dsp:nvSpPr>
        <dsp:cNvPr id="0" name=""/>
        <dsp:cNvSpPr/>
      </dsp:nvSpPr>
      <dsp:spPr>
        <a:xfrm>
          <a:off x="1986384" y="2716854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表意不明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2189999" y="2920469"/>
        <a:ext cx="983143" cy="983143"/>
      </dsp:txXfrm>
    </dsp:sp>
    <dsp:sp modelId="{150F7718-CABB-408F-A804-E2588E53FAF7}">
      <dsp:nvSpPr>
        <dsp:cNvPr id="0" name=""/>
        <dsp:cNvSpPr/>
      </dsp:nvSpPr>
      <dsp:spPr>
        <a:xfrm>
          <a:off x="1986384" y="905948"/>
          <a:ext cx="1390373" cy="13903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rgbClr val="FFFF00"/>
              </a:solidFill>
            </a:rPr>
            <a:t>不合逻辑</a:t>
          </a:r>
          <a:endParaRPr lang="zh-CN" altLang="en-US" sz="2000" b="1" kern="1200" dirty="0">
            <a:solidFill>
              <a:srgbClr val="FFFF00"/>
            </a:solidFill>
          </a:endParaRPr>
        </a:p>
      </dsp:txBody>
      <dsp:txXfrm>
        <a:off x="2189999" y="1109563"/>
        <a:ext cx="983143" cy="98314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7C7F3-7428-4775-BA8E-CCBB226FFD09}">
      <dsp:nvSpPr>
        <dsp:cNvPr id="0" name=""/>
        <dsp:cNvSpPr/>
      </dsp:nvSpPr>
      <dsp:spPr>
        <a:xfrm>
          <a:off x="0" y="0"/>
          <a:ext cx="7429500" cy="545557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FFFF00"/>
              </a:solidFill>
            </a:rPr>
            <a:t>留意句中的介词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26632" y="26632"/>
        <a:ext cx="7376236" cy="492293"/>
      </dsp:txXfrm>
    </dsp:sp>
    <dsp:sp modelId="{0CA50F73-2A00-4423-BBE4-F96952A4AB47}">
      <dsp:nvSpPr>
        <dsp:cNvPr id="0" name=""/>
        <dsp:cNvSpPr/>
      </dsp:nvSpPr>
      <dsp:spPr>
        <a:xfrm>
          <a:off x="0" y="675457"/>
          <a:ext cx="7429500" cy="258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58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/>
            <a:t>由、由于</a:t>
          </a:r>
          <a:endParaRPr lang="zh-CN" altLang="en-US" sz="2800" b="1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/>
            <a:t>经、经过</a:t>
          </a:r>
          <a:endParaRPr lang="zh-CN" altLang="en-US" sz="2800" b="1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/>
            <a:t>通过</a:t>
          </a:r>
          <a:endParaRPr lang="zh-CN" altLang="en-US" sz="2800" b="1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/>
            <a:t>对、对于</a:t>
          </a:r>
          <a:endParaRPr lang="zh-CN" altLang="en-US" sz="2800" b="1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/>
            <a:t>当</a:t>
          </a:r>
          <a:r>
            <a:rPr lang="en-US" altLang="zh-CN" sz="2800" b="1" kern="1200" dirty="0" smtClean="0"/>
            <a:t>……</a:t>
          </a:r>
          <a:endParaRPr lang="zh-CN" altLang="en-US" sz="2800" b="1" kern="1200" dirty="0"/>
        </a:p>
      </dsp:txBody>
      <dsp:txXfrm>
        <a:off x="0" y="675457"/>
        <a:ext cx="7429500" cy="2583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0A9A6-8354-4249-894F-C27D85DFF578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AE4A1-E506-402F-B301-E61FE32DC3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847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1AE4A1-E506-402F-B301-E61FE32DC3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5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pPr>
              <a:defRPr/>
            </a:pPr>
            <a:fld id="{7ACDE768-8A6F-4956-B5A9-59E20FBE8A0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6953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3716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3518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492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5625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1304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706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7B6E3-9B36-4826-8F3B-74D10CF5F61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3180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5679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pPr>
              <a:defRPr/>
            </a:pPr>
            <a:fld id="{D4379324-22CD-4461-B368-8E3FB7A4F9B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1667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347EC-4335-46BE-A5CF-94B437A4900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6815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1BA545-C101-4F1F-948D-8FF541C8340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8359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190E14-C001-41B7-8EB8-8D3678AB8DC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7467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9D160-2A9F-4974-80B7-8C08A017665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190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F6CD4-C9FF-4A33-B6D4-F598038F20E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747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47092C-9BEE-45B7-915A-370EA716499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4011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67C0CC-B0B0-43C3-92D3-292674D9A98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754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529538B-B8FC-45B2-A5E9-064220E8CEC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679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/>
          </p:cNvSpPr>
          <p:nvPr>
            <p:ph type="ctrTitle"/>
          </p:nvPr>
        </p:nvSpPr>
        <p:spPr>
          <a:xfrm>
            <a:off x="1835696" y="188640"/>
            <a:ext cx="6593681" cy="439486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sz="60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成人高考语文复习</a:t>
            </a:r>
            <a:r>
              <a:rPr lang="en-US" altLang="zh-CN" sz="60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60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600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600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noProof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授课人：李心哲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5400" noProof="1" smtClean="0">
                <a:latin typeface="+mj-ea"/>
              </a:rPr>
              <a:t>1.</a:t>
            </a:r>
            <a:r>
              <a:rPr lang="zh-CN" altLang="en-US" sz="5400" noProof="1" smtClean="0">
                <a:latin typeface="+mj-ea"/>
              </a:rPr>
              <a:t>语音复习要点</a:t>
            </a:r>
            <a:endParaRPr lang="zh-CN" altLang="en-US" sz="5400" noProof="1">
              <a:latin typeface="+mj-ea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349500"/>
            <a:ext cx="7632203" cy="37242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一、命题思路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多为生活中常见但又容易读错音的字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二、出题形式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找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读音</a:t>
            </a: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全都相同或不完全相同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或</a:t>
            </a: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全都正确或都不正确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的一组</a:t>
            </a:r>
            <a:endParaRPr lang="en-US" altLang="zh-CN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noProof="1" smtClean="0">
                <a:latin typeface="+mj-ea"/>
              </a:rPr>
              <a:t>1.</a:t>
            </a:r>
            <a:r>
              <a:rPr lang="zh-CN" altLang="en-US" sz="5400" noProof="1" smtClean="0">
                <a:latin typeface="+mj-ea"/>
              </a:rPr>
              <a:t>语音复习技巧</a:t>
            </a:r>
            <a:endParaRPr lang="zh-CN" altLang="en-US" sz="54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410956"/>
              </p:ext>
            </p:extLst>
          </p:nvPr>
        </p:nvGraphicFramePr>
        <p:xfrm>
          <a:off x="467544" y="1772816"/>
          <a:ext cx="8198296" cy="4163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033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noProof="1" smtClean="0">
                <a:latin typeface="+mj-ea"/>
              </a:rPr>
              <a:t>1.</a:t>
            </a:r>
            <a:r>
              <a:rPr lang="zh-CN" altLang="en-US" sz="5400" noProof="1" smtClean="0">
                <a:latin typeface="+mj-ea"/>
              </a:rPr>
              <a:t>语音复习技巧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穴位</a:t>
            </a:r>
            <a:r>
              <a:rPr lang="en-US" altLang="zh-CN" sz="4000" b="1" dirty="0" err="1" smtClean="0">
                <a:solidFill>
                  <a:schemeClr val="bg1"/>
                </a:solidFill>
              </a:rPr>
              <a:t>xuè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档案</a:t>
            </a:r>
            <a:r>
              <a:rPr lang="en-US" altLang="zh-CN" sz="4000" b="1" dirty="0" err="1" smtClean="0">
                <a:solidFill>
                  <a:schemeClr val="bg1"/>
                </a:solidFill>
              </a:rPr>
              <a:t>dàng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应届</a:t>
            </a:r>
            <a:r>
              <a:rPr lang="en-US" altLang="zh-CN" sz="4000" b="1" dirty="0" err="1" smtClean="0">
                <a:solidFill>
                  <a:schemeClr val="bg1"/>
                </a:solidFill>
              </a:rPr>
              <a:t>yīng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脂肪</a:t>
            </a:r>
            <a:r>
              <a:rPr lang="en-US" altLang="zh-CN" sz="4000" b="1" dirty="0" err="1" smtClean="0">
                <a:solidFill>
                  <a:schemeClr val="bg1"/>
                </a:solidFill>
              </a:rPr>
              <a:t>zhī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痉挛</a:t>
            </a:r>
            <a:r>
              <a:rPr lang="en-US" altLang="zh-CN" sz="4000" b="1" dirty="0" err="1" smtClean="0">
                <a:solidFill>
                  <a:schemeClr val="bg1"/>
                </a:solidFill>
              </a:rPr>
              <a:t>jìng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00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5400" noProof="1" smtClean="0">
                <a:latin typeface="+mj-ea"/>
              </a:rPr>
              <a:t>2.</a:t>
            </a:r>
            <a:r>
              <a:rPr lang="zh-CN" altLang="en-US" sz="5400" noProof="1" smtClean="0">
                <a:latin typeface="+mj-ea"/>
              </a:rPr>
              <a:t>字形复习要点</a:t>
            </a:r>
            <a:endParaRPr lang="zh-CN" altLang="en-US" sz="5400" noProof="1">
              <a:latin typeface="+mj-ea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349500"/>
            <a:ext cx="7632203" cy="37242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一、命题思路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同音易混淆字、形近易混淆字、义近易混淆字、多音多义字</a:t>
            </a:r>
            <a:endParaRPr lang="en-US" altLang="zh-CN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二、出题形式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找</a:t>
            </a: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出错别字或无错别字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或</a:t>
            </a: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有一个错别字或两个错别字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的一组</a:t>
            </a:r>
            <a:endParaRPr lang="en-US" altLang="zh-CN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39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noProof="1" smtClean="0">
                <a:latin typeface="+mj-ea"/>
              </a:rPr>
              <a:t>2.</a:t>
            </a:r>
            <a:r>
              <a:rPr lang="zh-CN" altLang="en-US" sz="5400" noProof="1" smtClean="0">
                <a:latin typeface="+mj-ea"/>
              </a:rPr>
              <a:t>字形复习技巧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7521603"/>
              </p:ext>
            </p:extLst>
          </p:nvPr>
        </p:nvGraphicFramePr>
        <p:xfrm>
          <a:off x="683568" y="2097088"/>
          <a:ext cx="8198296" cy="387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278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z="5400" noProof="1" smtClean="0">
                <a:latin typeface="+mj-ea"/>
              </a:rPr>
              <a:t>3.</a:t>
            </a:r>
            <a:r>
              <a:rPr lang="zh-CN" altLang="en-US" sz="5400" noProof="1" smtClean="0">
                <a:latin typeface="+mj-ea"/>
              </a:rPr>
              <a:t>词语</a:t>
            </a:r>
            <a:r>
              <a:rPr lang="zh-CN" altLang="en-US" sz="5400" noProof="1" smtClean="0">
                <a:latin typeface="+mj-ea"/>
              </a:rPr>
              <a:t>、词意复习要点</a:t>
            </a:r>
            <a:endParaRPr lang="zh-CN" altLang="en-US" sz="5400" noProof="1">
              <a:latin typeface="+mj-ea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349500"/>
            <a:ext cx="7632203" cy="37242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一、命题思路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FFFF00"/>
                </a:solidFill>
                <a:ea typeface="黑体" panose="02010609060101010101" pitchFamily="49" charset="-122"/>
              </a:rPr>
              <a:t>近义词、词语的意义</a:t>
            </a:r>
            <a:endParaRPr lang="en-US" altLang="zh-CN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二、出题形式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</a:rPr>
              <a:t>选择恰当的词语选项</a:t>
            </a:r>
            <a:endParaRPr lang="en-US" altLang="zh-CN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64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z="5400" noProof="1" smtClean="0">
                <a:latin typeface="+mj-ea"/>
              </a:rPr>
              <a:t>3.</a:t>
            </a:r>
            <a:r>
              <a:rPr lang="zh-CN" altLang="en-US" sz="5400" noProof="1" smtClean="0">
                <a:latin typeface="+mj-ea"/>
              </a:rPr>
              <a:t>词语</a:t>
            </a:r>
            <a:r>
              <a:rPr lang="zh-CN" altLang="en-US" sz="5400" noProof="1" smtClean="0">
                <a:latin typeface="+mj-ea"/>
              </a:rPr>
              <a:t>、词意常见错误</a:t>
            </a:r>
            <a:endParaRPr lang="zh-CN" altLang="en-US" sz="5400" noProof="1">
              <a:latin typeface="+mj-ea"/>
            </a:endParaRPr>
          </a:p>
        </p:txBody>
      </p:sp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8780441"/>
              </p:ext>
            </p:extLst>
          </p:nvPr>
        </p:nvGraphicFramePr>
        <p:xfrm>
          <a:off x="652859" y="1988840"/>
          <a:ext cx="7632700" cy="4508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464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3.</a:t>
            </a:r>
            <a:r>
              <a:rPr lang="zh-CN" altLang="en-US" sz="5400" noProof="1" smtClean="0">
                <a:latin typeface="+mj-ea"/>
              </a:rPr>
              <a:t>词语</a:t>
            </a:r>
            <a:r>
              <a:rPr lang="zh-CN" altLang="en-US" sz="5400" noProof="1">
                <a:latin typeface="+mj-ea"/>
              </a:rPr>
              <a:t>、词意复习技巧</a:t>
            </a:r>
            <a:endParaRPr lang="zh-CN" altLang="en-US" sz="54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1424206"/>
              </p:ext>
            </p:extLst>
          </p:nvPr>
        </p:nvGraphicFramePr>
        <p:xfrm>
          <a:off x="841177" y="2079747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15616" y="5805264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</a:rPr>
              <a:t>我们必须在明天之前把群众必需的生活用品送过去。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5400" noProof="1" smtClean="0">
                <a:latin typeface="+mj-ea"/>
              </a:rPr>
              <a:t>3.4.</a:t>
            </a:r>
            <a:r>
              <a:rPr lang="zh-CN" altLang="en-US" sz="5400" noProof="1" smtClean="0">
                <a:latin typeface="+mj-ea"/>
              </a:rPr>
              <a:t>词语</a:t>
            </a:r>
            <a:r>
              <a:rPr lang="zh-CN" altLang="en-US" sz="5400" noProof="1">
                <a:latin typeface="+mj-ea"/>
              </a:rPr>
              <a:t>、词意复习技巧</a:t>
            </a:r>
            <a:endParaRPr lang="zh-CN" altLang="en-US" sz="54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324793"/>
              </p:ext>
            </p:extLst>
          </p:nvPr>
        </p:nvGraphicFramePr>
        <p:xfrm>
          <a:off x="855662" y="2249488"/>
          <a:ext cx="7676777" cy="3987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86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5400" noProof="1" smtClean="0">
                <a:latin typeface="+mj-ea"/>
              </a:rPr>
              <a:t>3.4.</a:t>
            </a:r>
            <a:r>
              <a:rPr lang="zh-CN" altLang="en-US" sz="5400" noProof="1" smtClean="0">
                <a:latin typeface="+mj-ea"/>
              </a:rPr>
              <a:t>词语</a:t>
            </a:r>
            <a:r>
              <a:rPr lang="zh-CN" altLang="en-US" sz="5400" noProof="1">
                <a:latin typeface="+mj-ea"/>
              </a:rPr>
              <a:t>、词意复习技巧</a:t>
            </a:r>
            <a:endParaRPr lang="zh-CN" altLang="en-US" sz="54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59911"/>
              </p:ext>
            </p:extLst>
          </p:nvPr>
        </p:nvGraphicFramePr>
        <p:xfrm>
          <a:off x="855662" y="2249488"/>
          <a:ext cx="7676777" cy="3987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31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5400" b="1" noProof="1">
                <a:solidFill>
                  <a:schemeClr val="bg1"/>
                </a:solidFill>
                <a:latin typeface="+mj-ea"/>
              </a:rPr>
              <a:t>考试形式及试卷结构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458930"/>
              </p:ext>
            </p:extLst>
          </p:nvPr>
        </p:nvGraphicFramePr>
        <p:xfrm>
          <a:off x="107504" y="1772816"/>
          <a:ext cx="8499722" cy="5013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88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315104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60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4464221"/>
              </p:ext>
            </p:extLst>
          </p:nvPr>
        </p:nvGraphicFramePr>
        <p:xfrm>
          <a:off x="856060" y="2079747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66453" y="5517232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这场篮球赛的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胜败</a:t>
            </a:r>
            <a:r>
              <a:rPr lang="zh-CN" altLang="en-US" sz="2400" b="1" dirty="0" smtClean="0"/>
              <a:t>关键是队员们的齐心协力。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331063" y="5978897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这场篮球赛的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胜败的</a:t>
            </a:r>
            <a:r>
              <a:rPr lang="zh-CN" altLang="en-US" sz="2400" b="1" dirty="0" smtClean="0"/>
              <a:t>关键是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队员们能否齐心协力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0652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5383023"/>
              </p:ext>
            </p:extLst>
          </p:nvPr>
        </p:nvGraphicFramePr>
        <p:xfrm>
          <a:off x="856060" y="2079747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50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699783"/>
              </p:ext>
            </p:extLst>
          </p:nvPr>
        </p:nvGraphicFramePr>
        <p:xfrm>
          <a:off x="856060" y="2079747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800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noProof="1" smtClean="0">
                <a:latin typeface="+mj-ea"/>
              </a:rPr>
              <a:t>5.</a:t>
            </a:r>
            <a:r>
              <a:rPr lang="zh-CN" altLang="en-US" sz="5400" noProof="1" smtClean="0">
                <a:latin typeface="+mj-ea"/>
              </a:rPr>
              <a:t>病句复习</a:t>
            </a:r>
            <a:r>
              <a:rPr lang="zh-CN" altLang="en-US" sz="5400" noProof="1">
                <a:latin typeface="+mj-ea"/>
              </a:rPr>
              <a:t>技巧</a:t>
            </a:r>
            <a:endParaRPr lang="zh-CN" altLang="en-US" sz="54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09031"/>
              </p:ext>
            </p:extLst>
          </p:nvPr>
        </p:nvGraphicFramePr>
        <p:xfrm>
          <a:off x="856060" y="2079747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043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400" noProof="1" smtClean="0">
                <a:latin typeface="+mj-ea"/>
              </a:rPr>
              <a:t>6.</a:t>
            </a:r>
            <a:r>
              <a:rPr lang="zh-CN" altLang="en-US" sz="4400" noProof="1" smtClean="0">
                <a:latin typeface="+mj-ea"/>
              </a:rPr>
              <a:t>语段连贯与衔接</a:t>
            </a:r>
            <a:r>
              <a:rPr lang="zh-CN" altLang="en-US" sz="4400" noProof="1">
                <a:latin typeface="+mj-ea"/>
              </a:rPr>
              <a:t>复习要点</a:t>
            </a:r>
            <a:endParaRPr lang="zh-CN" altLang="en-US" sz="44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53356" y="1988840"/>
            <a:ext cx="7632203" cy="37242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一、</a:t>
            </a:r>
            <a:r>
              <a:rPr lang="zh-CN" altLang="en-US" b="1" dirty="0">
                <a:solidFill>
                  <a:srgbClr val="000000"/>
                </a:solidFill>
                <a:ea typeface="黑体" panose="02010609060101010101" pitchFamily="49" charset="-122"/>
              </a:rPr>
              <a:t>出题形式</a:t>
            </a:r>
            <a:endParaRPr lang="en-US" altLang="zh-CN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ea typeface="黑体" panose="02010609060101010101" pitchFamily="49" charset="-122"/>
              </a:rPr>
              <a:t>1.</a:t>
            </a:r>
            <a:r>
              <a:rPr lang="zh-CN" altLang="en-US" b="1" dirty="0" smtClean="0">
                <a:ea typeface="黑体" panose="02010609060101010101" pitchFamily="49" charset="-122"/>
              </a:rPr>
              <a:t>排序题</a:t>
            </a:r>
            <a:endParaRPr lang="en-US" altLang="zh-CN" b="1" dirty="0" smtClean="0"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FF00"/>
                </a:solidFill>
                <a:ea typeface="黑体" panose="02010609060101010101" pitchFamily="49" charset="-122"/>
              </a:rPr>
              <a:t>给若干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句子，按语意连贯要求拍成一段话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ea typeface="黑体" panose="02010609060101010101" pitchFamily="49" charset="-122"/>
              </a:rPr>
              <a:t>2.</a:t>
            </a:r>
            <a:r>
              <a:rPr lang="zh-CN" altLang="en-US" b="1" dirty="0" smtClean="0">
                <a:ea typeface="黑体" panose="02010609060101010101" pitchFamily="49" charset="-122"/>
              </a:rPr>
              <a:t>嵌入题</a:t>
            </a:r>
            <a:endParaRPr lang="en-US" altLang="zh-CN" b="1" dirty="0" smtClean="0"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FF00"/>
                </a:solidFill>
                <a:ea typeface="黑体" panose="02010609060101010101" pitchFamily="49" charset="-122"/>
              </a:rPr>
              <a:t>给定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上下文，确定语境，要求在其中嵌入一句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ea typeface="黑体" panose="02010609060101010101" pitchFamily="49" charset="-122"/>
              </a:rPr>
              <a:t>3.</a:t>
            </a:r>
            <a:r>
              <a:rPr lang="zh-CN" altLang="en-US" b="1" dirty="0" smtClean="0">
                <a:ea typeface="黑体" panose="02010609060101010101" pitchFamily="49" charset="-122"/>
              </a:rPr>
              <a:t>承接题</a:t>
            </a:r>
            <a:endParaRPr lang="en-US" altLang="zh-CN" b="1" dirty="0" smtClean="0"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只给定上句，要求选择与之衔接相连贯的下句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46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400" noProof="1" smtClean="0">
                <a:latin typeface="+mj-ea"/>
              </a:rPr>
              <a:t>6.</a:t>
            </a:r>
            <a:r>
              <a:rPr lang="zh-CN" altLang="en-US" sz="4400" noProof="1" smtClean="0">
                <a:latin typeface="+mj-ea"/>
              </a:rPr>
              <a:t>语段连贯与衔接</a:t>
            </a:r>
            <a:r>
              <a:rPr lang="zh-CN" altLang="en-US" sz="4400" noProof="1">
                <a:latin typeface="+mj-ea"/>
              </a:rPr>
              <a:t>复习要点</a:t>
            </a:r>
            <a:endParaRPr lang="zh-CN" altLang="en-US" sz="44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53356" y="1988840"/>
            <a:ext cx="7632203" cy="3724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二、解题思路</a:t>
            </a:r>
            <a:endParaRPr lang="en-US" altLang="zh-CN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1.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判断语段文体特征，分清叙述、描写、议论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2.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总览全局，抓住中心距，确定首句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3.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注意过渡词、关联词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4.</a:t>
            </a:r>
            <a:r>
              <a:rPr lang="zh-CN" altLang="en-US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注意语境的和谐，句式的协调</a:t>
            </a:r>
            <a:endParaRPr lang="en-US" altLang="zh-CN" b="1" dirty="0" smtClean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76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  说明文阅读</a:t>
            </a:r>
          </a:p>
        </p:txBody>
      </p:sp>
    </p:spTree>
    <p:extLst>
      <p:ext uri="{BB962C8B-B14F-4D97-AF65-F5344CB8AC3E}">
        <p14:creationId xmlns:p14="http://schemas.microsoft.com/office/powerpoint/2010/main" val="199589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>
          <a:xfrm>
            <a:off x="2771800" y="2132856"/>
            <a:ext cx="3031802" cy="1226517"/>
          </a:xfrm>
        </p:spPr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一、客观题</a:t>
            </a:r>
          </a:p>
        </p:txBody>
      </p:sp>
    </p:spTree>
    <p:extLst>
      <p:ext uri="{BB962C8B-B14F-4D97-AF65-F5344CB8AC3E}">
        <p14:creationId xmlns:p14="http://schemas.microsoft.com/office/powerpoint/2010/main" val="115362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5400" noProof="1" smtClean="0"/>
              <a:t>考试方法和时间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362200"/>
            <a:ext cx="6902450" cy="37242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smtClean="0">
                <a:solidFill>
                  <a:srgbClr val="000000"/>
                </a:solidFill>
              </a:rPr>
              <a:t>考试方法为</a:t>
            </a:r>
            <a:r>
              <a:rPr lang="zh-CN" altLang="en-US" sz="4000" smtClean="0">
                <a:solidFill>
                  <a:srgbClr val="FF0000"/>
                </a:solidFill>
              </a:rPr>
              <a:t>闭卷、笔试</a:t>
            </a:r>
            <a:r>
              <a:rPr lang="zh-CN" altLang="en-US" sz="4000" smtClean="0">
                <a:solidFill>
                  <a:srgbClr val="000000"/>
                </a:solidFill>
              </a:rPr>
              <a:t>。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4000" smtClean="0">
              <a:solidFill>
                <a:srgbClr val="000000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000" smtClean="0">
                <a:solidFill>
                  <a:srgbClr val="000000"/>
                </a:solidFill>
              </a:rPr>
              <a:t>试卷满分为</a:t>
            </a:r>
            <a:r>
              <a:rPr lang="en-US" altLang="zh-CN" sz="4000" smtClean="0">
                <a:solidFill>
                  <a:srgbClr val="000000"/>
                </a:solidFill>
              </a:rPr>
              <a:t>150</a:t>
            </a:r>
            <a:r>
              <a:rPr lang="zh-CN" altLang="en-US" sz="4000" smtClean="0">
                <a:solidFill>
                  <a:srgbClr val="000000"/>
                </a:solidFill>
              </a:rPr>
              <a:t>分，考试时间为</a:t>
            </a:r>
            <a:r>
              <a:rPr lang="en-US" altLang="zh-CN" sz="4000" smtClean="0">
                <a:solidFill>
                  <a:srgbClr val="000000"/>
                </a:solidFill>
              </a:rPr>
              <a:t>120</a:t>
            </a:r>
            <a:r>
              <a:rPr lang="zh-CN" altLang="en-US" sz="4000" smtClean="0">
                <a:solidFill>
                  <a:srgbClr val="000000"/>
                </a:solidFill>
              </a:rPr>
              <a:t>分钟。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考题常设置干扰性因素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16832"/>
            <a:ext cx="8208912" cy="4059833"/>
          </a:xfrm>
        </p:spPr>
        <p:txBody>
          <a:bodyPr>
            <a:norm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</a:rPr>
              <a:t>增减扩缩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sz="2000" b="1" dirty="0"/>
              <a:t>对原文句子加以改动，通过增加或减少某些字词，扩大或缩小说明范围</a:t>
            </a:r>
            <a:endParaRPr lang="en-US" altLang="zh-CN" sz="2000" b="1" dirty="0"/>
          </a:p>
          <a:p>
            <a:r>
              <a:rPr lang="zh-CN" altLang="en-US" sz="2000" b="1" dirty="0" smtClean="0">
                <a:solidFill>
                  <a:srgbClr val="FFFF00"/>
                </a:solidFill>
              </a:rPr>
              <a:t>鱼目混珠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sz="2000" b="1" dirty="0" smtClean="0"/>
              <a:t>用似是而非的词句来替代正确的，造成歧义</a:t>
            </a:r>
            <a:endParaRPr lang="en-US" altLang="zh-CN" sz="2000" b="1" dirty="0" smtClean="0"/>
          </a:p>
          <a:p>
            <a:r>
              <a:rPr lang="zh-CN" altLang="en-US" sz="2000" b="1" dirty="0" smtClean="0">
                <a:solidFill>
                  <a:srgbClr val="FFFF00"/>
                </a:solidFill>
              </a:rPr>
              <a:t>颠三倒四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sz="2000" b="1" dirty="0"/>
              <a:t>颠倒因果</a:t>
            </a:r>
            <a:r>
              <a:rPr lang="zh-CN" altLang="en-US" sz="2000" b="1" dirty="0" smtClean="0"/>
              <a:t>关系，搅乱先后次序等</a:t>
            </a:r>
            <a:endParaRPr lang="en-US" altLang="zh-CN" sz="2000" b="1" dirty="0" smtClean="0"/>
          </a:p>
          <a:p>
            <a:r>
              <a:rPr lang="zh-CN" altLang="en-US" sz="2000" b="1" dirty="0" smtClean="0">
                <a:solidFill>
                  <a:srgbClr val="FFFF00"/>
                </a:solidFill>
              </a:rPr>
              <a:t>无中生有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sz="2000" b="1" dirty="0"/>
              <a:t>利用思维</a:t>
            </a:r>
            <a:r>
              <a:rPr lang="zh-CN" altLang="en-US" sz="2000" b="1" dirty="0" smtClean="0"/>
              <a:t>惯性，使想当然代替理性思考</a:t>
            </a:r>
            <a:endParaRPr lang="en-US" altLang="zh-CN" sz="2000" b="1" dirty="0"/>
          </a:p>
          <a:p>
            <a:endParaRPr lang="en-US" altLang="zh-CN" sz="2000" b="1" dirty="0" smtClean="0"/>
          </a:p>
          <a:p>
            <a:pPr marL="0" indent="0">
              <a:buNone/>
            </a:pP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222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解题技巧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16832"/>
            <a:ext cx="8208912" cy="3960439"/>
          </a:xfrm>
        </p:spPr>
        <p:txBody>
          <a:bodyPr>
            <a:normAutofit/>
          </a:bodyPr>
          <a:lstStyle/>
          <a:p>
            <a:r>
              <a:rPr lang="zh-CN" altLang="en-US" sz="2000" b="1" dirty="0" smtClean="0"/>
              <a:t>通读原文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 smtClean="0"/>
              <a:t>1.</a:t>
            </a:r>
            <a:r>
              <a:rPr lang="zh-CN" altLang="en-US" sz="2000" b="1" dirty="0" smtClean="0"/>
              <a:t>重点在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首尾段</a:t>
            </a:r>
            <a:r>
              <a:rPr lang="zh-CN" altLang="en-US" sz="2000" b="1" dirty="0" smtClean="0"/>
              <a:t>和每段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首尾句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altLang="zh-CN" sz="2000" b="1" dirty="0" smtClean="0"/>
              <a:t>2.</a:t>
            </a:r>
            <a:r>
              <a:rPr lang="zh-CN" altLang="en-US" sz="2000" b="1" dirty="0" smtClean="0"/>
              <a:t>关键在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重要句子</a:t>
            </a:r>
            <a:r>
              <a:rPr lang="zh-CN" altLang="en-US" sz="2000" b="1" dirty="0" smtClean="0"/>
              <a:t>和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关键词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r>
              <a:rPr lang="zh-CN" altLang="en-US" sz="2000" b="1" dirty="0"/>
              <a:t>仔细读</a:t>
            </a:r>
            <a:r>
              <a:rPr lang="zh-CN" altLang="en-US" sz="2000" b="1" dirty="0" smtClean="0"/>
              <a:t>题做标记</a:t>
            </a:r>
            <a:endParaRPr lang="en-US" altLang="zh-CN" sz="2000" b="1" dirty="0" smtClean="0"/>
          </a:p>
          <a:p>
            <a:r>
              <a:rPr lang="zh-CN" altLang="en-US" sz="2000" b="1" dirty="0"/>
              <a:t>确定答题</a:t>
            </a:r>
            <a:r>
              <a:rPr lang="zh-CN" altLang="en-US" sz="2000" b="1" dirty="0" smtClean="0"/>
              <a:t>范围和对应句并比较选项差异</a:t>
            </a:r>
            <a:endParaRPr lang="en-US" altLang="zh-CN" sz="2000" b="1" dirty="0" smtClean="0"/>
          </a:p>
          <a:p>
            <a:endParaRPr lang="en-US" altLang="zh-CN" sz="2000" b="1" dirty="0"/>
          </a:p>
          <a:p>
            <a:pPr marL="0" indent="0">
              <a:buNone/>
            </a:pPr>
            <a:r>
              <a:rPr lang="zh-CN" altLang="en-US" sz="2000" b="1" dirty="0" smtClean="0">
                <a:solidFill>
                  <a:srgbClr val="FF0000"/>
                </a:solidFill>
              </a:rPr>
              <a:t>注意：控制答题时间，确保阅读效率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119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>
          <a:xfrm>
            <a:off x="2771800" y="2132856"/>
            <a:ext cx="3031802" cy="1226517"/>
          </a:xfrm>
        </p:spPr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二、主观题</a:t>
            </a:r>
          </a:p>
        </p:txBody>
      </p:sp>
    </p:spTree>
    <p:extLst>
      <p:ext uri="{BB962C8B-B14F-4D97-AF65-F5344CB8AC3E}">
        <p14:creationId xmlns:p14="http://schemas.microsoft.com/office/powerpoint/2010/main" val="328694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考点解析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一、文章体裁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FF00"/>
                </a:solidFill>
              </a:rPr>
              <a:t>以</a:t>
            </a:r>
            <a:r>
              <a:rPr lang="zh-CN" altLang="en-US" b="1" dirty="0" smtClean="0">
                <a:solidFill>
                  <a:srgbClr val="FFFF00"/>
                </a:solidFill>
              </a:rPr>
              <a:t>散文为主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zh-CN" altLang="en-US" b="1" dirty="0" smtClean="0"/>
              <a:t>二、题材范围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FFFF00"/>
                </a:solidFill>
              </a:rPr>
              <a:t>故乡</a:t>
            </a:r>
            <a:r>
              <a:rPr lang="zh-CN" altLang="en-US" b="1" dirty="0" smtClean="0">
                <a:solidFill>
                  <a:srgbClr val="FFFF00"/>
                </a:solidFill>
              </a:rPr>
              <a:t>情怀、文化寻根、和谐共处、本真情感、人生感悟、颂扬名人等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3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670617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330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420786"/>
              </p:ext>
            </p:extLst>
          </p:nvPr>
        </p:nvGraphicFramePr>
        <p:xfrm>
          <a:off x="855663" y="2249488"/>
          <a:ext cx="7429500" cy="3195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957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/>
              <a:t>修辞手法</a:t>
            </a:r>
            <a:endParaRPr lang="zh-CN" altLang="en-US" sz="4800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610092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16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/>
              <a:t>修辞手法</a:t>
            </a:r>
            <a:endParaRPr lang="zh-CN" altLang="en-US" sz="4800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0183335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097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/>
              <a:t>修辞手法</a:t>
            </a:r>
            <a:endParaRPr lang="zh-CN" altLang="en-US" sz="4800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171338"/>
              </p:ext>
            </p:extLst>
          </p:nvPr>
        </p:nvGraphicFramePr>
        <p:xfrm>
          <a:off x="855106" y="2492896"/>
          <a:ext cx="7429500" cy="2578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980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135904"/>
              </p:ext>
            </p:extLst>
          </p:nvPr>
        </p:nvGraphicFramePr>
        <p:xfrm>
          <a:off x="971600" y="134076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513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5400" noProof="1">
                <a:latin typeface="+mj-ea"/>
              </a:rPr>
              <a:t>试卷内容</a:t>
            </a:r>
            <a:r>
              <a:rPr lang="zh-CN" altLang="en-US" sz="5400" noProof="1" smtClean="0">
                <a:latin typeface="+mj-ea"/>
              </a:rPr>
              <a:t>、</a:t>
            </a:r>
            <a:r>
              <a:rPr lang="zh-CN" altLang="en-US" sz="5400" noProof="1">
                <a:latin typeface="+mj-ea"/>
              </a:rPr>
              <a:t>分值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362200"/>
            <a:ext cx="7262813" cy="37242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4000" dirty="0" smtClean="0">
                <a:solidFill>
                  <a:srgbClr val="000000"/>
                </a:solidFill>
                <a:latin typeface="+mn-ea"/>
              </a:rPr>
              <a:t>语言知识及运用       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24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分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4000" dirty="0" smtClean="0">
                <a:solidFill>
                  <a:srgbClr val="000000"/>
                </a:solidFill>
                <a:latin typeface="+mn-ea"/>
              </a:rPr>
              <a:t>现代文阅读           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</a:rPr>
              <a:t>41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分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4000" dirty="0" smtClean="0">
                <a:solidFill>
                  <a:srgbClr val="000000"/>
                </a:solidFill>
                <a:latin typeface="+mn-ea"/>
              </a:rPr>
              <a:t>古代诗文阅读和鉴赏   </a:t>
            </a:r>
            <a:r>
              <a:rPr lang="en-US" altLang="zh-CN" sz="4000" dirty="0" smtClean="0">
                <a:solidFill>
                  <a:srgbClr val="000000"/>
                </a:solidFill>
                <a:latin typeface="+mn-ea"/>
              </a:rPr>
              <a:t>25</a:t>
            </a:r>
            <a:r>
              <a:rPr lang="zh-CN" altLang="en-US" sz="4000" dirty="0" smtClean="0">
                <a:solidFill>
                  <a:srgbClr val="000000"/>
                </a:solidFill>
                <a:latin typeface="+mn-ea"/>
              </a:rPr>
              <a:t>分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4000" dirty="0" smtClean="0">
                <a:solidFill>
                  <a:srgbClr val="000000"/>
                </a:solidFill>
                <a:latin typeface="+mn-ea"/>
              </a:rPr>
              <a:t>写作                 </a:t>
            </a:r>
            <a:r>
              <a:rPr lang="en-US" altLang="zh-CN" sz="4000" dirty="0" smtClean="0">
                <a:solidFill>
                  <a:srgbClr val="00B050"/>
                </a:solidFill>
                <a:latin typeface="+mn-ea"/>
              </a:rPr>
              <a:t>60</a:t>
            </a:r>
            <a:r>
              <a:rPr lang="zh-CN" altLang="en-US" sz="4000" dirty="0" smtClean="0">
                <a:solidFill>
                  <a:srgbClr val="00B050"/>
                </a:solidFill>
                <a:latin typeface="+mn-ea"/>
              </a:rPr>
              <a:t>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>
          <a:xfrm>
            <a:off x="1115616" y="1122363"/>
            <a:ext cx="7378303" cy="2387600"/>
          </a:xfrm>
        </p:spPr>
        <p:txBody>
          <a:bodyPr/>
          <a:lstStyle/>
          <a:p>
            <a:r>
              <a:rPr lang="zh-CN" altLang="en-US" sz="40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</a:t>
            </a:r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  古代</a:t>
            </a:r>
            <a:r>
              <a:rPr lang="zh-CN" altLang="en-US" sz="40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诗文阅读和鉴赏 </a:t>
            </a:r>
            <a:endParaRPr lang="zh-CN" altLang="en-US" sz="4000" noProof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45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>
          <a:xfrm>
            <a:off x="2771800" y="2132856"/>
            <a:ext cx="3960440" cy="1226517"/>
          </a:xfrm>
        </p:spPr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一、文言文阅读</a:t>
            </a:r>
          </a:p>
        </p:txBody>
      </p:sp>
    </p:spTree>
    <p:extLst>
      <p:ext uri="{BB962C8B-B14F-4D97-AF65-F5344CB8AC3E}">
        <p14:creationId xmlns:p14="http://schemas.microsoft.com/office/powerpoint/2010/main" val="155358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考点解析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FF00"/>
                </a:solidFill>
              </a:rPr>
              <a:t>以人物传记故事片段为主，既有古代的优秀官吏，又有凡人过客，他们的言行体现了值得称颂的优秀品质。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774469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50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2658492"/>
              </p:ext>
            </p:extLst>
          </p:nvPr>
        </p:nvGraphicFramePr>
        <p:xfrm>
          <a:off x="855663" y="2249488"/>
          <a:ext cx="7429500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930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解答第二、三问时，可使用文言文原句，并与适当归纳相结合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>
          <a:xfrm>
            <a:off x="2771800" y="2132856"/>
            <a:ext cx="3960440" cy="1226517"/>
          </a:xfrm>
        </p:spPr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二、古诗赏析</a:t>
            </a:r>
          </a:p>
        </p:txBody>
      </p:sp>
    </p:spTree>
    <p:extLst>
      <p:ext uri="{BB962C8B-B14F-4D97-AF65-F5344CB8AC3E}">
        <p14:creationId xmlns:p14="http://schemas.microsoft.com/office/powerpoint/2010/main" val="10377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解题技巧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紧扣古诗标题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充分</a:t>
            </a:r>
            <a:r>
              <a:rPr lang="zh-CN" altLang="en-US" b="1" dirty="0" smtClean="0">
                <a:solidFill>
                  <a:srgbClr val="FFFF00"/>
                </a:solidFill>
              </a:rPr>
              <a:t>利用注释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准确</a:t>
            </a:r>
            <a:r>
              <a:rPr lang="zh-CN" altLang="en-US" b="1" dirty="0" smtClean="0">
                <a:solidFill>
                  <a:srgbClr val="FFFF00"/>
                </a:solidFill>
              </a:rPr>
              <a:t>抓住意象并反复揣摩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把握情感主旨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 smtClean="0">
                <a:solidFill>
                  <a:srgbClr val="FFFF00"/>
                </a:solidFill>
              </a:rPr>
              <a:t>咀嚼体味语言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5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5400" b="1" noProof="1" smtClean="0">
                <a:latin typeface="+mn-ea"/>
                <a:ea typeface="+mn-ea"/>
              </a:rPr>
              <a:t>成人高考要多少分才录取？</a:t>
            </a:r>
            <a:endParaRPr lang="zh-CN" altLang="en-US" sz="5400" b="1" noProof="1">
              <a:latin typeface="+mn-ea"/>
              <a:ea typeface="+mn-ea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2267744" y="2780928"/>
            <a:ext cx="4248472" cy="77876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latin typeface="+mn-ea"/>
              </a:rPr>
              <a:t>100</a:t>
            </a:r>
            <a:r>
              <a:rPr lang="zh-CN" altLang="en-US" sz="4000" b="1" dirty="0" smtClean="0">
                <a:solidFill>
                  <a:srgbClr val="000000"/>
                </a:solidFill>
                <a:latin typeface="+mn-ea"/>
              </a:rPr>
              <a:t>分</a:t>
            </a:r>
            <a:r>
              <a:rPr lang="en-US" altLang="zh-CN" sz="4000" b="1" dirty="0" smtClean="0">
                <a:solidFill>
                  <a:srgbClr val="000000"/>
                </a:solidFill>
                <a:latin typeface="+mn-ea"/>
              </a:rPr>
              <a:t>-110</a:t>
            </a:r>
            <a:r>
              <a:rPr lang="zh-CN" altLang="en-US" sz="4000" b="1" dirty="0" smtClean="0">
                <a:solidFill>
                  <a:srgbClr val="000000"/>
                </a:solidFill>
                <a:latin typeface="+mn-ea"/>
              </a:rPr>
              <a:t>分以上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5400" b="1" noProof="1" smtClean="0">
                <a:latin typeface="+mn-ea"/>
                <a:ea typeface="+mn-ea"/>
              </a:rPr>
              <a:t>语文该得多少分？</a:t>
            </a:r>
            <a:endParaRPr lang="zh-CN" altLang="en-US" sz="5400" b="1" noProof="1">
              <a:latin typeface="+mn-ea"/>
              <a:ea typeface="+mn-ea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2555776" y="2636912"/>
            <a:ext cx="3229744" cy="85077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4000" b="1" dirty="0" smtClean="0">
                <a:solidFill>
                  <a:srgbClr val="000000"/>
                </a:solidFill>
                <a:latin typeface="+mn-ea"/>
              </a:rPr>
              <a:t>   80</a:t>
            </a:r>
            <a:r>
              <a:rPr lang="zh-CN" altLang="en-US" sz="4000" b="1" dirty="0" smtClean="0">
                <a:solidFill>
                  <a:srgbClr val="000000"/>
                </a:solidFill>
                <a:latin typeface="+mn-ea"/>
              </a:rPr>
              <a:t>分以上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怎么复习？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“三多”法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</a:rPr>
              <a:t>多写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多</a:t>
            </a:r>
            <a:r>
              <a:rPr lang="zh-CN" altLang="en-US" b="1" dirty="0" smtClean="0">
                <a:solidFill>
                  <a:srgbClr val="FFFF00"/>
                </a:solidFill>
              </a:rPr>
              <a:t>记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r>
              <a:rPr lang="zh-CN" altLang="en-US" b="1" dirty="0">
                <a:solidFill>
                  <a:srgbClr val="FFFF00"/>
                </a:solidFill>
              </a:rPr>
              <a:t>多练</a:t>
            </a:r>
          </a:p>
        </p:txBody>
      </p:sp>
    </p:spTree>
    <p:extLst>
      <p:ext uri="{BB962C8B-B14F-4D97-AF65-F5344CB8AC3E}">
        <p14:creationId xmlns:p14="http://schemas.microsoft.com/office/powerpoint/2010/main" val="313656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z="4000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  语言知识及运用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5400" b="1" noProof="1" smtClean="0"/>
              <a:t>考点详解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182893"/>
              </p:ext>
            </p:extLst>
          </p:nvPr>
        </p:nvGraphicFramePr>
        <p:xfrm>
          <a:off x="856060" y="2097088"/>
          <a:ext cx="7631633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电路">
  <a:themeElements>
    <a:clrScheme name="电路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电路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电路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TM04033919[[fn=电路]]</Template>
  <TotalTime>1438</TotalTime>
  <Words>1480</Words>
  <Application>Microsoft Office PowerPoint</Application>
  <PresentationFormat>全屏显示(4:3)</PresentationFormat>
  <Paragraphs>226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5" baseType="lpstr">
      <vt:lpstr>黑体</vt:lpstr>
      <vt:lpstr>宋体</vt:lpstr>
      <vt:lpstr>Arial</vt:lpstr>
      <vt:lpstr>Calibri</vt:lpstr>
      <vt:lpstr>Trebuchet MS</vt:lpstr>
      <vt:lpstr>Tw Cen MT</vt:lpstr>
      <vt:lpstr>Wingdings</vt:lpstr>
      <vt:lpstr>电路</vt:lpstr>
      <vt:lpstr>成人高考语文复习  授课人：李心哲</vt:lpstr>
      <vt:lpstr>考试形式及试卷结构</vt:lpstr>
      <vt:lpstr>考试方法和时间</vt:lpstr>
      <vt:lpstr>试卷内容、分值</vt:lpstr>
      <vt:lpstr>成人高考要多少分才录取？</vt:lpstr>
      <vt:lpstr>语文该得多少分？</vt:lpstr>
      <vt:lpstr>怎么复习？——“三多”法</vt:lpstr>
      <vt:lpstr>第一部分  语言知识及运用  </vt:lpstr>
      <vt:lpstr>考点详解</vt:lpstr>
      <vt:lpstr>1.语音复习要点</vt:lpstr>
      <vt:lpstr>1.语音复习技巧</vt:lpstr>
      <vt:lpstr>1.语音复习技巧</vt:lpstr>
      <vt:lpstr>2.字形复习要点</vt:lpstr>
      <vt:lpstr>2.字形复习技巧</vt:lpstr>
      <vt:lpstr>3.词语、词意复习要点</vt:lpstr>
      <vt:lpstr>3.词语、词意常见错误</vt:lpstr>
      <vt:lpstr>3.词语、词意复习技巧</vt:lpstr>
      <vt:lpstr>3.4.词语、词意复习技巧</vt:lpstr>
      <vt:lpstr>3.4.词语、词意复习技巧</vt:lpstr>
      <vt:lpstr>5.病句复习技巧</vt:lpstr>
      <vt:lpstr>5.病句复习技巧</vt:lpstr>
      <vt:lpstr>5.病句复习技巧</vt:lpstr>
      <vt:lpstr>5.病句复习技巧</vt:lpstr>
      <vt:lpstr>5.病句复习技巧</vt:lpstr>
      <vt:lpstr>5.病句复习技巧</vt:lpstr>
      <vt:lpstr>6.语段连贯与衔接复习要点</vt:lpstr>
      <vt:lpstr>6.语段连贯与衔接复习要点</vt:lpstr>
      <vt:lpstr>第二部分  说明文阅读</vt:lpstr>
      <vt:lpstr>一、客观题</vt:lpstr>
      <vt:lpstr>考题常设置干扰性因素</vt:lpstr>
      <vt:lpstr>解题技巧</vt:lpstr>
      <vt:lpstr>二、主观题</vt:lpstr>
      <vt:lpstr>考点解析</vt:lpstr>
      <vt:lpstr>解题技巧</vt:lpstr>
      <vt:lpstr>解题技巧</vt:lpstr>
      <vt:lpstr>修辞手法</vt:lpstr>
      <vt:lpstr>修辞手法</vt:lpstr>
      <vt:lpstr>修辞手法</vt:lpstr>
      <vt:lpstr>PowerPoint 演示文稿</vt:lpstr>
      <vt:lpstr>第三部分  古代诗文阅读和鉴赏 </vt:lpstr>
      <vt:lpstr>一、文言文阅读</vt:lpstr>
      <vt:lpstr>考点解析</vt:lpstr>
      <vt:lpstr>解题技巧</vt:lpstr>
      <vt:lpstr>解题技巧</vt:lpstr>
      <vt:lpstr>解题技巧</vt:lpstr>
      <vt:lpstr>二、古诗赏析</vt:lpstr>
      <vt:lpstr>解题技巧</vt:lpstr>
    </vt:vector>
  </TitlesOfParts>
  <Company>WwW.YlmF.CoM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成人高考总复习（语文）</dc:title>
  <dc:creator>YlmF</dc:creator>
  <cp:lastModifiedBy>李心哲</cp:lastModifiedBy>
  <cp:revision>795</cp:revision>
  <dcterms:created xsi:type="dcterms:W3CDTF">2008-09-12T03:24:06Z</dcterms:created>
  <dcterms:modified xsi:type="dcterms:W3CDTF">2020-09-17T09:20:33Z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